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8"/>
  </p:notesMasterIdLst>
  <p:sldIdLst>
    <p:sldId id="281" r:id="rId2"/>
    <p:sldId id="310" r:id="rId3"/>
    <p:sldId id="311" r:id="rId4"/>
    <p:sldId id="312" r:id="rId5"/>
    <p:sldId id="318" r:id="rId6"/>
    <p:sldId id="319" r:id="rId7"/>
    <p:sldId id="320" r:id="rId8"/>
    <p:sldId id="321" r:id="rId9"/>
    <p:sldId id="322" r:id="rId10"/>
    <p:sldId id="323" r:id="rId11"/>
    <p:sldId id="324" r:id="rId12"/>
    <p:sldId id="325" r:id="rId13"/>
    <p:sldId id="285" r:id="rId14"/>
    <p:sldId id="286" r:id="rId15"/>
    <p:sldId id="289" r:id="rId16"/>
    <p:sldId id="291" r:id="rId17"/>
    <p:sldId id="292" r:id="rId18"/>
    <p:sldId id="293" r:id="rId19"/>
    <p:sldId id="294" r:id="rId20"/>
    <p:sldId id="296" r:id="rId21"/>
    <p:sldId id="297" r:id="rId22"/>
    <p:sldId id="298" r:id="rId23"/>
    <p:sldId id="299" r:id="rId24"/>
    <p:sldId id="300" r:id="rId25"/>
    <p:sldId id="301" r:id="rId26"/>
    <p:sldId id="302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946" y="-3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1048671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27167F-A59F-4278-ADC3-156C5EF08BAF}" type="datetimeFigureOut">
              <a:rPr lang="en-IN" smtClean="0"/>
              <a:t>23-08-2024</a:t>
            </a:fld>
            <a:endParaRPr lang="en-IN"/>
          </a:p>
        </p:txBody>
      </p:sp>
      <p:sp>
        <p:nvSpPr>
          <p:cNvPr id="1048672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1048673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1048674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1048675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D2F820-820A-444A-9809-97128FBC62C4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1A45D641-DFEB-4A6A-BDA3-C8F7BE8ABABE}" type="datetimeFigureOut">
              <a:rPr lang="en-IN" smtClean="0"/>
              <a:t>23-08-2024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104C9610-7843-49BB-B51C-29D19E5BC3BC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0080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D641-DFEB-4A6A-BDA3-C8F7BE8ABABE}" type="datetimeFigureOut">
              <a:rPr lang="en-IN" smtClean="0"/>
              <a:t>23-08-2024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C9610-7843-49BB-B51C-29D19E5BC3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1892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D641-DFEB-4A6A-BDA3-C8F7BE8ABABE}" type="datetimeFigureOut">
              <a:rPr lang="en-IN" smtClean="0"/>
              <a:t>23-08-2024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C9610-7843-49BB-B51C-29D19E5BC3BC}" type="slidenum">
              <a:rPr lang="en-IN" smtClean="0"/>
              <a:t>‹#›</a:t>
            </a:fld>
            <a:endParaRPr lang="en-IN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9894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D641-DFEB-4A6A-BDA3-C8F7BE8ABABE}" type="datetimeFigureOut">
              <a:rPr lang="en-IN" smtClean="0"/>
              <a:t>23-08-2024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C9610-7843-49BB-B51C-29D19E5BC3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2278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D641-DFEB-4A6A-BDA3-C8F7BE8ABABE}" type="datetimeFigureOut">
              <a:rPr lang="en-IN" smtClean="0"/>
              <a:t>23-08-2024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C9610-7843-49BB-B51C-29D19E5BC3BC}" type="slidenum">
              <a:rPr lang="en-IN" smtClean="0"/>
              <a:t>‹#›</a:t>
            </a:fld>
            <a:endParaRPr lang="en-IN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7992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D641-DFEB-4A6A-BDA3-C8F7BE8ABABE}" type="datetimeFigureOut">
              <a:rPr lang="en-IN" smtClean="0"/>
              <a:t>23-08-2024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C9610-7843-49BB-B51C-29D19E5BC3BC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1322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D641-DFEB-4A6A-BDA3-C8F7BE8ABABE}" type="datetimeFigureOut">
              <a:rPr lang="en-IN" smtClean="0"/>
              <a:t>23-08-2024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C9610-7843-49BB-B51C-29D19E5BC3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4721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D641-DFEB-4A6A-BDA3-C8F7BE8ABABE}" type="datetimeFigureOut">
              <a:rPr lang="en-IN" smtClean="0"/>
              <a:t>23-08-2024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C9610-7843-49BB-B51C-29D19E5BC3BC}" type="slidenum">
              <a:rPr lang="en-IN" smtClean="0"/>
              <a:t>‹#›</a:t>
            </a:fld>
            <a:endParaRPr lang="en-IN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2618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D641-DFEB-4A6A-BDA3-C8F7BE8ABABE}" type="datetimeFigureOut">
              <a:rPr lang="en-IN" smtClean="0"/>
              <a:t>23-08-2024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C9610-7843-49BB-B51C-29D19E5BC3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1472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D641-DFEB-4A6A-BDA3-C8F7BE8ABABE}" type="datetimeFigureOut">
              <a:rPr lang="en-IN" smtClean="0"/>
              <a:t>23-08-2024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C9610-7843-49BB-B51C-29D19E5BC3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4972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D641-DFEB-4A6A-BDA3-C8F7BE8ABABE}" type="datetimeFigureOut">
              <a:rPr lang="en-IN" smtClean="0"/>
              <a:t>23-08-2024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C9610-7843-49BB-B51C-29D19E5BC3BC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887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D641-DFEB-4A6A-BDA3-C8F7BE8ABABE}" type="datetimeFigureOut">
              <a:rPr lang="en-IN" smtClean="0"/>
              <a:t>23-08-2024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C9610-7843-49BB-B51C-29D19E5BC3BC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588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D641-DFEB-4A6A-BDA3-C8F7BE8ABABE}" type="datetimeFigureOut">
              <a:rPr lang="en-IN" smtClean="0"/>
              <a:t>23-08-2024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C9610-7843-49BB-B51C-29D19E5BC3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53721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D641-DFEB-4A6A-BDA3-C8F7BE8ABABE}" type="datetimeFigureOut">
              <a:rPr lang="en-IN" smtClean="0"/>
              <a:t>23-08-2024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C9610-7843-49BB-B51C-29D19E5BC3BC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96737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D641-DFEB-4A6A-BDA3-C8F7BE8ABABE}" type="datetimeFigureOut">
              <a:rPr lang="en-IN" smtClean="0"/>
              <a:t>23-08-2024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C9610-7843-49BB-B51C-29D19E5BC3BC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43598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D641-DFEB-4A6A-BDA3-C8F7BE8ABABE}" type="datetimeFigureOut">
              <a:rPr lang="en-IN" smtClean="0"/>
              <a:t>23-08-2024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C9610-7843-49BB-B51C-29D19E5BC3BC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83265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D641-DFEB-4A6A-BDA3-C8F7BE8ABABE}" type="datetimeFigureOut">
              <a:rPr lang="en-IN" smtClean="0"/>
              <a:t>23-08-2024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C9610-7843-49BB-B51C-29D19E5BC3BC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8849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A45D641-DFEB-4A6A-BDA3-C8F7BE8ABABE}" type="datetimeFigureOut">
              <a:rPr lang="en-IN" smtClean="0"/>
              <a:t>23-08-2024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04C9610-7843-49BB-B51C-29D19E5BC3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683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inyjobse.com/" TargetMode="External"/><Relationship Id="rId2" Type="http://schemas.openxmlformats.org/officeDocument/2006/relationships/hyperlink" Target="https://linktr.ee/Tinyjobse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.docs.live.net/ed279f8050abf28d/Documents/Tinyjobs-1%5b1%5d.pptx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.docs.live.net/ed279f8050abf28d/Documents/Tinyjobs-1%5b1%5d.pptx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.docs.live.net/ed279f8050abf28d/Documents/Tinyjobs-1%5b1%5d.pptx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.docs.live.net/ed279f8050abf28d/Documents/Tinyjobs-1%5b1%5d.pptx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.docs.live.net/ed279f8050abf28d/Documents/Tinyjobs-1%5b1%5d.pptx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T0AK7UAtuX4?si=rRzvUJt7ClGENPcs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.docs.live.net/ed279f8050abf28d/Documents/Tinyjobs-1%5b1%5d.pptx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da_uvMvkAO8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inyjobse.com/" TargetMode="External"/><Relationship Id="rId2" Type="http://schemas.openxmlformats.org/officeDocument/2006/relationships/hyperlink" Target="http://www.tinyjobse.weebly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1"/>
          <p:cNvSpPr>
            <a:spLocks noGrp="1"/>
          </p:cNvSpPr>
          <p:nvPr>
            <p:ph type="ctrTitle"/>
          </p:nvPr>
        </p:nvSpPr>
        <p:spPr>
          <a:xfrm>
            <a:off x="1043608" y="332656"/>
            <a:ext cx="7772400" cy="720080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Autofit/>
          </a:bodyPr>
          <a:lstStyle/>
          <a:p>
            <a:r>
              <a:rPr lang="en-IN" sz="4000" b="1" dirty="0">
                <a:latin typeface="Cambria" pitchFamily="18" charset="0"/>
                <a:ea typeface="Cambria" pitchFamily="18" charset="0"/>
              </a:rPr>
              <a:t>HARD WORK ALWAYS PAYS OFF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53839D-6EF2-2190-A31A-92558EBB25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89" y="3428992"/>
            <a:ext cx="22" cy="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73F1FF-6000-BEAF-F8FF-6F7A61186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89" y="3428992"/>
            <a:ext cx="22" cy="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702703-B4A4-BDDB-4071-EF95B1BF75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7787" y="1162050"/>
            <a:ext cx="6448425" cy="4533900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22373BD8-9844-F115-BC4C-02DED947BC90}"/>
              </a:ext>
            </a:extLst>
          </p:cNvPr>
          <p:cNvSpPr/>
          <p:nvPr/>
        </p:nvSpPr>
        <p:spPr>
          <a:xfrm>
            <a:off x="3048000" y="5181600"/>
            <a:ext cx="3352580" cy="1343728"/>
          </a:xfrm>
          <a:prstGeom prst="ellipse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4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781E08-A165-6450-A363-1BD50CE4CF39}"/>
              </a:ext>
            </a:extLst>
          </p:cNvPr>
          <p:cNvSpPr txBox="1"/>
          <p:nvPr/>
        </p:nvSpPr>
        <p:spPr>
          <a:xfrm>
            <a:off x="1295400" y="4996934"/>
            <a:ext cx="69341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  <a:ea typeface="Cambria" pitchFamily="18" charset="0"/>
                <a:cs typeface="+mj-cs"/>
              </a:rPr>
              <a:t>Trusted by 9K + Clients</a:t>
            </a:r>
            <a:endParaRPr lang="en-IN" sz="4000" b="1" dirty="0">
              <a:ln w="3175" cmpd="sng"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Cambria" pitchFamily="18" charset="0"/>
              <a:ea typeface="Cambria" pitchFamily="18" charset="0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3EFF24B-8587-1BE3-426D-A9D5FAA8070A}"/>
              </a:ext>
            </a:extLst>
          </p:cNvPr>
          <p:cNvSpPr txBox="1">
            <a:spLocks/>
          </p:cNvSpPr>
          <p:nvPr/>
        </p:nvSpPr>
        <p:spPr>
          <a:xfrm>
            <a:off x="685800" y="592753"/>
            <a:ext cx="7772400" cy="63408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A</a:t>
            </a:r>
            <a:r>
              <a:rPr lang="en-IN" b="1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BOUT TINY JOBS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5D60A7-C3A6-F3E5-9BC5-B9C7E3B7E399}"/>
              </a:ext>
            </a:extLst>
          </p:cNvPr>
          <p:cNvSpPr txBox="1"/>
          <p:nvPr/>
        </p:nvSpPr>
        <p:spPr>
          <a:xfrm>
            <a:off x="457200" y="1371600"/>
            <a:ext cx="7696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/>
              <a:t>Since 2020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/>
              <a:t>We have 8k + happy clients </a:t>
            </a:r>
            <a:endParaRPr lang="en-IN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b="1" dirty="0"/>
              <a:t>Trusted platform to earn through mobile and laptop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b="1" dirty="0"/>
              <a:t> It is Work from home job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b="1" dirty="0"/>
              <a:t>Can earn the amount through daily basis or weekly basis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b="1" dirty="0"/>
              <a:t>Withdraw done through GPAY,PHONPEY,PAYTM &amp; also through direct transfer to the bank account</a:t>
            </a:r>
          </a:p>
          <a:p>
            <a:endParaRPr lang="en-IN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5E2C09-E3BD-F082-849E-F66A8D79CB80}"/>
              </a:ext>
            </a:extLst>
          </p:cNvPr>
          <p:cNvSpPr/>
          <p:nvPr/>
        </p:nvSpPr>
        <p:spPr>
          <a:xfrm>
            <a:off x="762000" y="3776722"/>
            <a:ext cx="7086600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67500" lnSpcReduction="20000"/>
          </a:bodyPr>
          <a:lstStyle/>
          <a:p>
            <a:pPr algn="ctr" defTabSz="914400">
              <a:spcBef>
                <a:spcPct val="0"/>
              </a:spcBef>
            </a:pPr>
            <a:r>
              <a:rPr lang="en-US" sz="4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Contact Info </a:t>
            </a:r>
            <a:endParaRPr lang="en-IN" sz="44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FA2355-3C42-603D-FBA0-EF2B630902B8}"/>
              </a:ext>
            </a:extLst>
          </p:cNvPr>
          <p:cNvSpPr txBox="1"/>
          <p:nvPr/>
        </p:nvSpPr>
        <p:spPr>
          <a:xfrm>
            <a:off x="609600" y="4233922"/>
            <a:ext cx="6934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/>
              <a:t>Can contact through – </a:t>
            </a:r>
            <a:r>
              <a:rPr lang="en-US" b="1" dirty="0" err="1"/>
              <a:t>Whatsapp,email,and</a:t>
            </a:r>
            <a:r>
              <a:rPr lang="en-US" b="1" dirty="0"/>
              <a:t> also Instagram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 err="1"/>
              <a:t>Whatsapp</a:t>
            </a:r>
            <a:r>
              <a:rPr lang="en-US" b="1" dirty="0"/>
              <a:t> – 8778619227 , 8248579717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/>
              <a:t>Email ID – tinyjobs6@gmail.com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 err="1"/>
              <a:t>Instapage</a:t>
            </a:r>
            <a:r>
              <a:rPr lang="en-US" b="1" dirty="0"/>
              <a:t> – </a:t>
            </a:r>
            <a:r>
              <a:rPr lang="en-US" b="1" dirty="0" err="1"/>
              <a:t>tiny_jobse</a:t>
            </a:r>
            <a:endParaRPr lang="en-US" b="1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https://linktr.ee/Tinyjobse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/>
              <a:t>-- can  also connect  through this link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/>
              <a:t>Website - </a:t>
            </a:r>
            <a:r>
              <a:rPr lang="en-US" b="1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https://www.tinyjobse.com/</a:t>
            </a:r>
            <a:r>
              <a:rPr lang="en-US" b="1" dirty="0">
                <a:solidFill>
                  <a:srgbClr val="0070C0"/>
                </a:solidFill>
              </a:rPr>
              <a:t>  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3969232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D5AAA78-0EB2-AC93-BFF4-EB5BE5553E5E}"/>
              </a:ext>
            </a:extLst>
          </p:cNvPr>
          <p:cNvSpPr/>
          <p:nvPr/>
        </p:nvSpPr>
        <p:spPr>
          <a:xfrm>
            <a:off x="1447800" y="685800"/>
            <a:ext cx="2590800" cy="609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75000" lnSpcReduction="20000"/>
          </a:bodyPr>
          <a:lstStyle/>
          <a:p>
            <a:pPr algn="ctr" defTabSz="914400">
              <a:spcBef>
                <a:spcPct val="0"/>
              </a:spcBef>
            </a:pPr>
            <a:r>
              <a:rPr lang="en-US" sz="4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Job opening</a:t>
            </a:r>
            <a:endParaRPr lang="en-IN" sz="44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7E8C17-63CF-562C-A162-26BDFCEAE2C5}"/>
              </a:ext>
            </a:extLst>
          </p:cNvPr>
          <p:cNvSpPr txBox="1"/>
          <p:nvPr/>
        </p:nvSpPr>
        <p:spPr>
          <a:xfrm>
            <a:off x="1143000" y="1143000"/>
            <a:ext cx="6217919" cy="6184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b="1" dirty="0"/>
              <a:t>We are hiring for Work From Home 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b="1" dirty="0"/>
              <a:t>Qualifications- 12 </a:t>
            </a:r>
            <a:r>
              <a:rPr lang="en-US" b="1" dirty="0" err="1"/>
              <a:t>th</a:t>
            </a:r>
            <a:r>
              <a:rPr lang="en-US" b="1" dirty="0"/>
              <a:t> to Any graduation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b="1" dirty="0"/>
              <a:t>Work with your LAPTOP or SMART PHONE with Proper network connection 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b="1" dirty="0"/>
              <a:t>Work timing – at your free time , no stress and no target 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b="1" dirty="0"/>
              <a:t>Freshers also welcome 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b="1" dirty="0"/>
              <a:t>College students , house makers, are welcome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b="1" dirty="0"/>
              <a:t>There is  no age Limit , Need to be  more then 18 years 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endParaRPr lang="en-US" b="1" dirty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endParaRPr lang="en-US" b="1" dirty="0"/>
          </a:p>
          <a:p>
            <a:pPr>
              <a:lnSpc>
                <a:spcPct val="200000"/>
              </a:lnSpc>
            </a:pP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577815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31B17E2-36DF-A7B6-5E02-58B83217F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533400"/>
            <a:ext cx="3505200" cy="5791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877758-C094-87F6-4D84-AFBC8C2D8BD9}"/>
              </a:ext>
            </a:extLst>
          </p:cNvPr>
          <p:cNvSpPr txBox="1"/>
          <p:nvPr/>
        </p:nvSpPr>
        <p:spPr>
          <a:xfrm>
            <a:off x="4572000" y="2590800"/>
            <a:ext cx="3200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For more details follow the  below link:</a:t>
            </a:r>
          </a:p>
          <a:p>
            <a:endParaRPr lang="en-US" dirty="0"/>
          </a:p>
          <a:p>
            <a:r>
              <a:rPr lang="en-IN" b="1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https://youtu.be/ArO8hG3hiik?si=tn_8ZlutUKMmZTdc</a:t>
            </a:r>
            <a:endParaRPr lang="en-IN" b="1" dirty="0">
              <a:solidFill>
                <a:srgbClr val="0070C0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7A987AF-5665-8C32-3A55-A84C49EE903B}"/>
              </a:ext>
            </a:extLst>
          </p:cNvPr>
          <p:cNvSpPr/>
          <p:nvPr/>
        </p:nvSpPr>
        <p:spPr>
          <a:xfrm flipH="1">
            <a:off x="4953000" y="762000"/>
            <a:ext cx="3124200" cy="609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2500" lnSpcReduction="20000"/>
          </a:bodyPr>
          <a:lstStyle/>
          <a:p>
            <a:pPr algn="ctr" defTabSz="914400">
              <a:spcBef>
                <a:spcPct val="0"/>
              </a:spcBef>
            </a:pPr>
            <a:r>
              <a:rPr lang="en-US" sz="4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99 JOBS</a:t>
            </a:r>
            <a:endParaRPr lang="en-IN" sz="44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124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C11316-2B99-327C-A9CB-A17642C1E0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647700"/>
            <a:ext cx="4450080" cy="5562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ED24E9D-A424-506F-4649-755C4AB6F1E7}"/>
              </a:ext>
            </a:extLst>
          </p:cNvPr>
          <p:cNvSpPr txBox="1"/>
          <p:nvPr/>
        </p:nvSpPr>
        <p:spPr>
          <a:xfrm>
            <a:off x="5257800" y="2743200"/>
            <a:ext cx="3200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For more details follow the below link:</a:t>
            </a:r>
          </a:p>
          <a:p>
            <a:endParaRPr lang="en-US" dirty="0"/>
          </a:p>
          <a:p>
            <a:r>
              <a:rPr lang="en-IN" b="1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https://youtu.be/bqbrkLf9NNg?si=E9tkmjdfu4zsgkVU</a:t>
            </a:r>
            <a:endParaRPr lang="en-IN" b="1" dirty="0">
              <a:solidFill>
                <a:srgbClr val="0070C0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0BB5E86-34BF-D989-DFB4-574F4D18551E}"/>
              </a:ext>
            </a:extLst>
          </p:cNvPr>
          <p:cNvSpPr/>
          <p:nvPr/>
        </p:nvSpPr>
        <p:spPr>
          <a:xfrm flipH="1">
            <a:off x="5257800" y="762000"/>
            <a:ext cx="3200400" cy="609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2500" lnSpcReduction="20000"/>
          </a:bodyPr>
          <a:lstStyle/>
          <a:p>
            <a:pPr algn="ctr" defTabSz="914400">
              <a:spcBef>
                <a:spcPct val="0"/>
              </a:spcBef>
            </a:pPr>
            <a:r>
              <a:rPr lang="en-US" sz="4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GAME JOBS</a:t>
            </a:r>
            <a:endParaRPr lang="en-IN" sz="44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11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613ED7-87C6-5CCE-1784-19550AA205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71500"/>
            <a:ext cx="4572000" cy="571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24DC7AC-5135-20CD-6D8B-46864B4EC0C3}"/>
              </a:ext>
            </a:extLst>
          </p:cNvPr>
          <p:cNvSpPr txBox="1"/>
          <p:nvPr/>
        </p:nvSpPr>
        <p:spPr>
          <a:xfrm>
            <a:off x="5410200" y="2438400"/>
            <a:ext cx="2895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For more details follow the below link:</a:t>
            </a:r>
          </a:p>
          <a:p>
            <a:endParaRPr lang="en-US" dirty="0"/>
          </a:p>
          <a:p>
            <a:endParaRPr lang="en-US" dirty="0"/>
          </a:p>
          <a:p>
            <a:r>
              <a:rPr lang="en-IN" b="1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https://youtu.be/VgqUnyUMSeA?si=u3jBaqMATEQZaqbg</a:t>
            </a:r>
            <a:endParaRPr lang="en-IN" b="1" dirty="0">
              <a:solidFill>
                <a:srgbClr val="0070C0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98C198D-F1BA-0CBE-BA13-465DDDCD66FA}"/>
              </a:ext>
            </a:extLst>
          </p:cNvPr>
          <p:cNvSpPr/>
          <p:nvPr/>
        </p:nvSpPr>
        <p:spPr>
          <a:xfrm flipH="1">
            <a:off x="5257800" y="762000"/>
            <a:ext cx="3200400" cy="609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60000" lnSpcReduction="20000"/>
          </a:bodyPr>
          <a:lstStyle/>
          <a:p>
            <a:pPr algn="ctr" defTabSz="914400">
              <a:spcBef>
                <a:spcPct val="0"/>
              </a:spcBef>
            </a:pPr>
            <a:r>
              <a:rPr lang="en-US" sz="4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TYPING CAPTCHA</a:t>
            </a:r>
            <a:endParaRPr lang="en-IN" sz="44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097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AAFC6E7-9D67-A46D-B2AC-1D204BF39221}"/>
              </a:ext>
            </a:extLst>
          </p:cNvPr>
          <p:cNvSpPr txBox="1"/>
          <p:nvPr/>
        </p:nvSpPr>
        <p:spPr>
          <a:xfrm>
            <a:off x="762000" y="609599"/>
            <a:ext cx="7543800" cy="5454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N" dirty="0" err="1"/>
              <a:t>Hiiiii</a:t>
            </a:r>
            <a:r>
              <a:rPr lang="en-IN" dirty="0"/>
              <a:t> Welcome bro/ sis </a:t>
            </a:r>
          </a:p>
          <a:p>
            <a:pPr>
              <a:lnSpc>
                <a:spcPct val="150000"/>
              </a:lnSpc>
            </a:pPr>
            <a:r>
              <a:rPr lang="en-IN" dirty="0"/>
              <a:t>❤Hearty welcome to </a:t>
            </a:r>
            <a:r>
              <a:rPr lang="en-IN" dirty="0" err="1"/>
              <a:t>TinyjobseWork</a:t>
            </a:r>
            <a:r>
              <a:rPr lang="en-IN" dirty="0"/>
              <a:t> from home 🏡DETAILS ABOUT US</a:t>
            </a:r>
          </a:p>
          <a:p>
            <a:pPr>
              <a:lnSpc>
                <a:spcPct val="150000"/>
              </a:lnSpc>
            </a:pPr>
            <a:r>
              <a:rPr lang="en-IN" dirty="0"/>
              <a:t>👇This job is under google(Support by 2captcha) 4.9⭐/5⭐</a:t>
            </a:r>
          </a:p>
          <a:p>
            <a:pPr>
              <a:lnSpc>
                <a:spcPct val="150000"/>
              </a:lnSpc>
            </a:pPr>
            <a:r>
              <a:rPr lang="en-IN" dirty="0"/>
              <a:t>Job la join </a:t>
            </a:r>
            <a:r>
              <a:rPr lang="en-IN" dirty="0" err="1"/>
              <a:t>pana</a:t>
            </a:r>
            <a:r>
              <a:rPr lang="en-IN" dirty="0"/>
              <a:t> </a:t>
            </a:r>
            <a:r>
              <a:rPr lang="en-IN" dirty="0" err="1"/>
              <a:t>enatha</a:t>
            </a:r>
            <a:r>
              <a:rPr lang="en-IN" dirty="0"/>
              <a:t> </a:t>
            </a:r>
            <a:r>
              <a:rPr lang="en-IN" dirty="0" err="1"/>
              <a:t>oru</a:t>
            </a:r>
            <a:r>
              <a:rPr lang="en-IN" dirty="0"/>
              <a:t> Qualifications hu </a:t>
            </a:r>
            <a:r>
              <a:rPr lang="en-IN" dirty="0" err="1"/>
              <a:t>thevaila</a:t>
            </a:r>
            <a:r>
              <a:rPr lang="en-IN" dirty="0"/>
              <a:t> Android mobile / lap </a:t>
            </a:r>
            <a:r>
              <a:rPr lang="en-IN" dirty="0" err="1"/>
              <a:t>irutha</a:t>
            </a:r>
            <a:r>
              <a:rPr lang="en-IN" dirty="0"/>
              <a:t> </a:t>
            </a:r>
            <a:r>
              <a:rPr lang="en-IN" dirty="0" err="1"/>
              <a:t>pothum</a:t>
            </a:r>
            <a:r>
              <a:rPr lang="en-IN" dirty="0"/>
              <a:t> (Not supported for iOS ) </a:t>
            </a:r>
            <a:r>
              <a:rPr lang="en-IN" dirty="0" err="1"/>
              <a:t>yaru</a:t>
            </a:r>
            <a:r>
              <a:rPr lang="en-IN" dirty="0"/>
              <a:t> vena work </a:t>
            </a:r>
            <a:r>
              <a:rPr lang="en-IN" dirty="0" err="1"/>
              <a:t>panala</a:t>
            </a:r>
            <a:endParaRPr lang="en-IN" dirty="0"/>
          </a:p>
          <a:p>
            <a:pPr>
              <a:lnSpc>
                <a:spcPct val="150000"/>
              </a:lnSpc>
            </a:pPr>
            <a:r>
              <a:rPr lang="en-IN" dirty="0"/>
              <a:t> 👉</a:t>
            </a:r>
            <a:r>
              <a:rPr lang="en-IN" dirty="0" err="1"/>
              <a:t>Intha</a:t>
            </a:r>
            <a:r>
              <a:rPr lang="en-IN" dirty="0"/>
              <a:t> work 2captcha </a:t>
            </a:r>
            <a:r>
              <a:rPr lang="en-IN" dirty="0" err="1"/>
              <a:t>apdindra</a:t>
            </a:r>
            <a:r>
              <a:rPr lang="en-IN" dirty="0"/>
              <a:t> app la </a:t>
            </a:r>
            <a:r>
              <a:rPr lang="en-IN" dirty="0" err="1"/>
              <a:t>pannanum</a:t>
            </a:r>
            <a:r>
              <a:rPr lang="en-IN" dirty="0"/>
              <a:t> </a:t>
            </a:r>
            <a:r>
              <a:rPr lang="en-IN" dirty="0" err="1"/>
              <a:t>athula</a:t>
            </a:r>
            <a:r>
              <a:rPr lang="en-IN" dirty="0"/>
              <a:t> </a:t>
            </a:r>
            <a:r>
              <a:rPr lang="en-IN" dirty="0" err="1"/>
              <a:t>ungaluku</a:t>
            </a:r>
            <a:r>
              <a:rPr lang="en-IN" dirty="0"/>
              <a:t> dollars la </a:t>
            </a:r>
            <a:r>
              <a:rPr lang="en-IN" dirty="0" err="1"/>
              <a:t>thaa</a:t>
            </a:r>
            <a:r>
              <a:rPr lang="en-IN" dirty="0"/>
              <a:t> payment </a:t>
            </a:r>
            <a:r>
              <a:rPr lang="en-IN" dirty="0" err="1"/>
              <a:t>tharuvaanga</a:t>
            </a:r>
            <a:r>
              <a:rPr lang="en-IN" dirty="0"/>
              <a:t> </a:t>
            </a:r>
            <a:r>
              <a:rPr lang="en-IN" dirty="0" err="1"/>
              <a:t>atha</a:t>
            </a:r>
            <a:r>
              <a:rPr lang="en-IN" dirty="0"/>
              <a:t> </a:t>
            </a:r>
            <a:r>
              <a:rPr lang="en-IN" dirty="0" err="1"/>
              <a:t>neenga</a:t>
            </a:r>
            <a:r>
              <a:rPr lang="en-IN" dirty="0"/>
              <a:t> direct ah withdraw </a:t>
            </a:r>
            <a:r>
              <a:rPr lang="en-IN" dirty="0" err="1"/>
              <a:t>pannamudiyaathu</a:t>
            </a:r>
            <a:r>
              <a:rPr lang="en-IN" dirty="0"/>
              <a:t>..</a:t>
            </a:r>
            <a:r>
              <a:rPr lang="en-IN" dirty="0" err="1"/>
              <a:t>Naanglae</a:t>
            </a:r>
            <a:r>
              <a:rPr lang="en-IN" dirty="0"/>
              <a:t> withdraw panni </a:t>
            </a:r>
            <a:r>
              <a:rPr lang="en-IN" dirty="0" err="1"/>
              <a:t>unga</a:t>
            </a:r>
            <a:r>
              <a:rPr lang="en-IN" dirty="0"/>
              <a:t> Account </a:t>
            </a:r>
            <a:r>
              <a:rPr lang="en-IN" dirty="0" err="1"/>
              <a:t>ku</a:t>
            </a:r>
            <a:r>
              <a:rPr lang="en-IN" dirty="0"/>
              <a:t> send </a:t>
            </a:r>
            <a:r>
              <a:rPr lang="en-IN" dirty="0" err="1"/>
              <a:t>panniduvom,without</a:t>
            </a:r>
            <a:r>
              <a:rPr lang="en-IN" dirty="0"/>
              <a:t> any </a:t>
            </a:r>
            <a:r>
              <a:rPr lang="en-IN" dirty="0" err="1"/>
              <a:t>commition</a:t>
            </a:r>
            <a:r>
              <a:rPr lang="en-IN" dirty="0"/>
              <a:t>...Per captcha </a:t>
            </a:r>
            <a:r>
              <a:rPr lang="en-IN" dirty="0" err="1"/>
              <a:t>ku</a:t>
            </a:r>
            <a:r>
              <a:rPr lang="en-IN" dirty="0"/>
              <a:t> 0.001$ </a:t>
            </a:r>
            <a:r>
              <a:rPr lang="en-IN" dirty="0" err="1"/>
              <a:t>kidaikum</a:t>
            </a:r>
            <a:r>
              <a:rPr lang="en-IN" dirty="0"/>
              <a:t> 1 </a:t>
            </a:r>
            <a:r>
              <a:rPr lang="en-IN" dirty="0" err="1"/>
              <a:t>usd</a:t>
            </a:r>
            <a:r>
              <a:rPr lang="en-IN" dirty="0"/>
              <a:t> </a:t>
            </a:r>
            <a:r>
              <a:rPr lang="en-IN" dirty="0" err="1"/>
              <a:t>vantha</a:t>
            </a:r>
            <a:r>
              <a:rPr lang="en-IN" dirty="0"/>
              <a:t> withdraw </a:t>
            </a:r>
            <a:r>
              <a:rPr lang="en-IN" dirty="0" err="1"/>
              <a:t>pannikilaamNormal</a:t>
            </a:r>
            <a:r>
              <a:rPr lang="en-IN" dirty="0"/>
              <a:t> captcha/</a:t>
            </a:r>
            <a:r>
              <a:rPr lang="en-IN" dirty="0" err="1"/>
              <a:t>Recaptcha</a:t>
            </a:r>
            <a:r>
              <a:rPr lang="en-IN" dirty="0"/>
              <a:t> Points differ akum ✅💯 0.0001 for Normal Captcha ...1k+ Captcha enter </a:t>
            </a:r>
            <a:r>
              <a:rPr lang="en-IN" dirty="0" err="1"/>
              <a:t>panaunu</a:t>
            </a:r>
            <a:endParaRPr lang="en-IN" dirty="0"/>
          </a:p>
          <a:p>
            <a:pPr>
              <a:lnSpc>
                <a:spcPct val="150000"/>
              </a:lnSpc>
            </a:pPr>
            <a:r>
              <a:rPr lang="en-IN" dirty="0"/>
              <a:t> 👉So 499rs charge </a:t>
            </a:r>
            <a:r>
              <a:rPr lang="en-IN" dirty="0" err="1"/>
              <a:t>pandrom</a:t>
            </a:r>
            <a:r>
              <a:rPr lang="en-IN" dirty="0"/>
              <a:t>..life time </a:t>
            </a:r>
            <a:r>
              <a:rPr lang="en-IN" dirty="0" err="1"/>
              <a:t>fulla</a:t>
            </a:r>
            <a:r>
              <a:rPr lang="en-IN" dirty="0"/>
              <a:t> </a:t>
            </a:r>
            <a:r>
              <a:rPr lang="en-IN" dirty="0" err="1"/>
              <a:t>neenga</a:t>
            </a:r>
            <a:r>
              <a:rPr lang="en-IN" dirty="0"/>
              <a:t> earn panni withdraw </a:t>
            </a:r>
            <a:r>
              <a:rPr lang="en-IN" dirty="0" err="1"/>
              <a:t>pannikilaam</a:t>
            </a:r>
            <a:r>
              <a:rPr lang="en-IN" dirty="0"/>
              <a:t>.(NON REFUNDABLE AMOUNT)</a:t>
            </a:r>
          </a:p>
        </p:txBody>
      </p:sp>
    </p:spTree>
    <p:extLst>
      <p:ext uri="{BB962C8B-B14F-4D97-AF65-F5344CB8AC3E}">
        <p14:creationId xmlns:p14="http://schemas.microsoft.com/office/powerpoint/2010/main" val="571791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D24019D-5C79-6E48-B777-47D7CB41B3E4}"/>
              </a:ext>
            </a:extLst>
          </p:cNvPr>
          <p:cNvSpPr txBox="1"/>
          <p:nvPr/>
        </p:nvSpPr>
        <p:spPr>
          <a:xfrm>
            <a:off x="609600" y="685800"/>
            <a:ext cx="8001000" cy="5454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N" dirty="0"/>
              <a:t>👉 PAYMENT </a:t>
            </a:r>
            <a:r>
              <a:rPr lang="en-IN" dirty="0" err="1"/>
              <a:t>METHODNengha</a:t>
            </a:r>
            <a:r>
              <a:rPr lang="en-IN" dirty="0"/>
              <a:t> earn </a:t>
            </a:r>
            <a:r>
              <a:rPr lang="en-IN" dirty="0" err="1"/>
              <a:t>pandra</a:t>
            </a:r>
            <a:r>
              <a:rPr lang="en-IN" dirty="0"/>
              <a:t> amount </a:t>
            </a:r>
            <a:r>
              <a:rPr lang="en-IN" dirty="0" err="1"/>
              <a:t>yelamey</a:t>
            </a:r>
            <a:r>
              <a:rPr lang="en-IN" dirty="0"/>
              <a:t> </a:t>
            </a:r>
            <a:r>
              <a:rPr lang="en-IN" dirty="0" err="1"/>
              <a:t>gpay</a:t>
            </a:r>
            <a:r>
              <a:rPr lang="en-IN" dirty="0"/>
              <a:t> , </a:t>
            </a:r>
            <a:r>
              <a:rPr lang="en-IN" dirty="0" err="1"/>
              <a:t>phonepe</a:t>
            </a:r>
            <a:r>
              <a:rPr lang="en-IN" dirty="0"/>
              <a:t> , Paytm la </a:t>
            </a:r>
            <a:r>
              <a:rPr lang="en-IN" dirty="0" err="1"/>
              <a:t>nangha</a:t>
            </a:r>
            <a:r>
              <a:rPr lang="en-IN" dirty="0"/>
              <a:t> send </a:t>
            </a:r>
            <a:r>
              <a:rPr lang="en-IN" dirty="0" err="1"/>
              <a:t>panidhuvom</a:t>
            </a:r>
            <a:r>
              <a:rPr lang="en-IN" dirty="0"/>
              <a:t> ...</a:t>
            </a:r>
          </a:p>
          <a:p>
            <a:pPr>
              <a:lnSpc>
                <a:spcPct val="150000"/>
              </a:lnSpc>
            </a:pPr>
            <a:r>
              <a:rPr lang="en-IN" dirty="0"/>
              <a:t>👉DAILY </a:t>
            </a:r>
            <a:r>
              <a:rPr lang="en-IN" dirty="0" err="1"/>
              <a:t>WITHDRAWNengha</a:t>
            </a:r>
            <a:r>
              <a:rPr lang="en-IN" dirty="0"/>
              <a:t> earn </a:t>
            </a:r>
            <a:r>
              <a:rPr lang="en-IN" dirty="0" err="1"/>
              <a:t>pandra</a:t>
            </a:r>
            <a:r>
              <a:rPr lang="en-IN" dirty="0"/>
              <a:t> amount </a:t>
            </a:r>
            <a:r>
              <a:rPr lang="en-IN" dirty="0" err="1"/>
              <a:t>dailyu</a:t>
            </a:r>
            <a:r>
              <a:rPr lang="en-IN" dirty="0"/>
              <a:t> withdraw </a:t>
            </a:r>
            <a:r>
              <a:rPr lang="en-IN" dirty="0" err="1"/>
              <a:t>panikala</a:t>
            </a:r>
            <a:r>
              <a:rPr lang="en-IN" dirty="0"/>
              <a:t> MINIMUM WITHDRAW 1$=85-90Rs</a:t>
            </a:r>
          </a:p>
          <a:p>
            <a:pPr>
              <a:lnSpc>
                <a:spcPct val="150000"/>
              </a:lnSpc>
            </a:pPr>
            <a:r>
              <a:rPr lang="en-US" dirty="0"/>
              <a:t>👉NO LIMITATIONS FOR CAPTCHA * There is no limitations * no target * 24×7work panni earn </a:t>
            </a:r>
            <a:r>
              <a:rPr lang="en-US" dirty="0" err="1"/>
              <a:t>panlam</a:t>
            </a:r>
            <a:r>
              <a:rPr lang="en-US" dirty="0"/>
              <a:t> * Free time job</a:t>
            </a:r>
          </a:p>
          <a:p>
            <a:pPr>
              <a:lnSpc>
                <a:spcPct val="150000"/>
              </a:lnSpc>
            </a:pPr>
            <a:r>
              <a:rPr lang="en-IN" dirty="0"/>
              <a:t>👉 PER DAY HOW MUCH U CAN EARN ? </a:t>
            </a:r>
            <a:r>
              <a:rPr lang="en-IN" dirty="0" err="1"/>
              <a:t>Athu</a:t>
            </a:r>
            <a:r>
              <a:rPr lang="en-IN" dirty="0"/>
              <a:t> </a:t>
            </a:r>
            <a:r>
              <a:rPr lang="en-IN" dirty="0" err="1"/>
              <a:t>neenga</a:t>
            </a:r>
            <a:r>
              <a:rPr lang="en-IN" dirty="0"/>
              <a:t> spend </a:t>
            </a:r>
            <a:r>
              <a:rPr lang="en-IN" dirty="0" err="1"/>
              <a:t>pandra</a:t>
            </a:r>
            <a:r>
              <a:rPr lang="en-IN" dirty="0"/>
              <a:t> time </a:t>
            </a:r>
            <a:r>
              <a:rPr lang="en-IN" dirty="0" err="1"/>
              <a:t>poruthu</a:t>
            </a:r>
            <a:r>
              <a:rPr lang="en-IN" dirty="0"/>
              <a:t> </a:t>
            </a:r>
            <a:r>
              <a:rPr lang="en-IN" dirty="0" err="1"/>
              <a:t>thaan</a:t>
            </a:r>
            <a:r>
              <a:rPr lang="en-IN" dirty="0"/>
              <a:t> </a:t>
            </a:r>
            <a:r>
              <a:rPr lang="en-IN" dirty="0" err="1"/>
              <a:t>iruku</a:t>
            </a:r>
            <a:r>
              <a:rPr lang="en-IN" dirty="0"/>
              <a:t>..</a:t>
            </a:r>
            <a:r>
              <a:rPr lang="en-IN" dirty="0" err="1"/>
              <a:t>evolo</a:t>
            </a:r>
            <a:r>
              <a:rPr lang="en-IN" dirty="0"/>
              <a:t> time spend </a:t>
            </a:r>
            <a:r>
              <a:rPr lang="en-IN" dirty="0" err="1"/>
              <a:t>pandringalo</a:t>
            </a:r>
            <a:r>
              <a:rPr lang="en-IN" dirty="0"/>
              <a:t> </a:t>
            </a:r>
            <a:r>
              <a:rPr lang="en-IN" dirty="0" err="1"/>
              <a:t>athuku</a:t>
            </a:r>
            <a:r>
              <a:rPr lang="en-IN" dirty="0"/>
              <a:t> </a:t>
            </a:r>
            <a:r>
              <a:rPr lang="en-IN" dirty="0" err="1"/>
              <a:t>ethamaari</a:t>
            </a:r>
            <a:r>
              <a:rPr lang="en-IN" dirty="0"/>
              <a:t> earnings </a:t>
            </a:r>
            <a:r>
              <a:rPr lang="en-IN" dirty="0" err="1"/>
              <a:t>kidaikum</a:t>
            </a:r>
            <a:r>
              <a:rPr lang="en-IN" dirty="0"/>
              <a:t>..if you work hard you earn more</a:t>
            </a:r>
          </a:p>
          <a:p>
            <a:pPr>
              <a:lnSpc>
                <a:spcPct val="150000"/>
              </a:lnSpc>
            </a:pPr>
            <a:r>
              <a:rPr lang="en-IN" dirty="0"/>
              <a:t>👉Minimum amount to </a:t>
            </a:r>
            <a:r>
              <a:rPr lang="en-IN" dirty="0" err="1"/>
              <a:t>withdraw?Neenga</a:t>
            </a:r>
            <a:r>
              <a:rPr lang="en-IN" dirty="0"/>
              <a:t> 1$ (USD) earn </a:t>
            </a:r>
            <a:r>
              <a:rPr lang="en-IN" dirty="0" err="1"/>
              <a:t>pantu</a:t>
            </a:r>
            <a:r>
              <a:rPr lang="en-IN" dirty="0"/>
              <a:t> </a:t>
            </a:r>
            <a:r>
              <a:rPr lang="en-IN" dirty="0" err="1"/>
              <a:t>sonna</a:t>
            </a:r>
            <a:r>
              <a:rPr lang="en-IN" dirty="0"/>
              <a:t> </a:t>
            </a:r>
            <a:r>
              <a:rPr lang="en-IN" dirty="0" err="1"/>
              <a:t>pothum</a:t>
            </a:r>
            <a:r>
              <a:rPr lang="en-IN" dirty="0"/>
              <a:t> </a:t>
            </a:r>
            <a:r>
              <a:rPr lang="en-IN" dirty="0" err="1"/>
              <a:t>naangala</a:t>
            </a:r>
            <a:r>
              <a:rPr lang="en-IN" dirty="0"/>
              <a:t> withdraw panni </a:t>
            </a:r>
            <a:r>
              <a:rPr lang="en-IN" dirty="0" err="1"/>
              <a:t>kuduthuduvom</a:t>
            </a:r>
            <a:r>
              <a:rPr lang="en-IN" dirty="0"/>
              <a:t> 1usd=85Rs</a:t>
            </a:r>
          </a:p>
          <a:p>
            <a:pPr>
              <a:lnSpc>
                <a:spcPct val="150000"/>
              </a:lnSpc>
            </a:pPr>
            <a:r>
              <a:rPr lang="en-IN" dirty="0"/>
              <a:t>👉NO NEED TO PAY ANY AMOUNT      Initial 499rs </a:t>
            </a:r>
            <a:r>
              <a:rPr lang="en-IN" dirty="0" err="1"/>
              <a:t>thavara</a:t>
            </a:r>
            <a:r>
              <a:rPr lang="en-IN" dirty="0"/>
              <a:t> </a:t>
            </a:r>
            <a:r>
              <a:rPr lang="en-IN" dirty="0" err="1"/>
              <a:t>ethuvum</a:t>
            </a:r>
            <a:r>
              <a:rPr lang="en-IN" dirty="0"/>
              <a:t> </a:t>
            </a:r>
            <a:r>
              <a:rPr lang="en-IN" dirty="0" err="1"/>
              <a:t>eppovum</a:t>
            </a:r>
            <a:r>
              <a:rPr lang="en-IN" dirty="0"/>
              <a:t> </a:t>
            </a:r>
            <a:r>
              <a:rPr lang="en-IN" dirty="0" err="1"/>
              <a:t>katta</a:t>
            </a:r>
            <a:r>
              <a:rPr lang="en-IN" dirty="0"/>
              <a:t> </a:t>
            </a:r>
            <a:r>
              <a:rPr lang="en-IN" dirty="0" err="1"/>
              <a:t>thevailla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34596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44373E3-3F1A-531F-8FCC-5A085043A5B5}"/>
              </a:ext>
            </a:extLst>
          </p:cNvPr>
          <p:cNvSpPr txBox="1"/>
          <p:nvPr/>
        </p:nvSpPr>
        <p:spPr>
          <a:xfrm>
            <a:off x="685800" y="533400"/>
            <a:ext cx="7848600" cy="4623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N" dirty="0"/>
              <a:t>👉 JOINING </a:t>
            </a:r>
            <a:r>
              <a:rPr lang="en-IN" dirty="0" err="1"/>
              <a:t>PROCEDUREJoin</a:t>
            </a:r>
            <a:r>
              <a:rPr lang="en-IN" dirty="0"/>
              <a:t> panna </a:t>
            </a:r>
            <a:r>
              <a:rPr lang="en-IN" dirty="0" err="1"/>
              <a:t>enna</a:t>
            </a:r>
            <a:r>
              <a:rPr lang="en-IN" dirty="0"/>
              <a:t> </a:t>
            </a:r>
            <a:r>
              <a:rPr lang="en-IN" dirty="0" err="1"/>
              <a:t>pannanum</a:t>
            </a:r>
            <a:r>
              <a:rPr lang="en-IN" dirty="0"/>
              <a:t>    499rs pay </a:t>
            </a:r>
            <a:r>
              <a:rPr lang="en-IN" dirty="0" err="1"/>
              <a:t>pannitu</a:t>
            </a:r>
            <a:r>
              <a:rPr lang="en-IN" dirty="0"/>
              <a:t> SCREENSHOT send </a:t>
            </a:r>
            <a:r>
              <a:rPr lang="en-IN" dirty="0" err="1"/>
              <a:t>pannuga</a:t>
            </a:r>
            <a:r>
              <a:rPr lang="en-IN" dirty="0"/>
              <a:t>    And </a:t>
            </a:r>
            <a:r>
              <a:rPr lang="en-IN" dirty="0" err="1"/>
              <a:t>unga</a:t>
            </a:r>
            <a:r>
              <a:rPr lang="en-IN" dirty="0"/>
              <a:t> mail id  correct ah </a:t>
            </a:r>
            <a:r>
              <a:rPr lang="en-IN" dirty="0" err="1"/>
              <a:t>kudunga</a:t>
            </a:r>
            <a:r>
              <a:rPr lang="en-IN" dirty="0"/>
              <a:t>.</a:t>
            </a:r>
          </a:p>
          <a:p>
            <a:pPr>
              <a:lnSpc>
                <a:spcPct val="150000"/>
              </a:lnSpc>
            </a:pPr>
            <a:endParaRPr lang="en-IN" dirty="0"/>
          </a:p>
          <a:p>
            <a:pPr>
              <a:lnSpc>
                <a:spcPct val="150000"/>
              </a:lnSpc>
            </a:pPr>
            <a:r>
              <a:rPr lang="en-IN" dirty="0"/>
              <a:t>.❤Easy ah earn </a:t>
            </a:r>
            <a:r>
              <a:rPr lang="en-IN" dirty="0" err="1"/>
              <a:t>panala</a:t>
            </a:r>
            <a:r>
              <a:rPr lang="en-IN" dirty="0"/>
              <a:t> 1 time investment withdraw </a:t>
            </a:r>
            <a:r>
              <a:rPr lang="en-IN" dirty="0" err="1"/>
              <a:t>pandra</a:t>
            </a:r>
            <a:r>
              <a:rPr lang="en-IN" dirty="0"/>
              <a:t> </a:t>
            </a:r>
            <a:r>
              <a:rPr lang="en-IN" dirty="0" err="1"/>
              <a:t>variku</a:t>
            </a:r>
            <a:r>
              <a:rPr lang="en-IN" dirty="0"/>
              <a:t> </a:t>
            </a:r>
            <a:r>
              <a:rPr lang="en-IN" dirty="0" err="1"/>
              <a:t>nangha</a:t>
            </a:r>
            <a:r>
              <a:rPr lang="en-IN" dirty="0"/>
              <a:t> help </a:t>
            </a:r>
            <a:r>
              <a:rPr lang="en-IN" dirty="0" err="1"/>
              <a:t>panuvo</a:t>
            </a:r>
            <a:r>
              <a:rPr lang="en-IN" dirty="0"/>
              <a:t> </a:t>
            </a:r>
            <a:r>
              <a:rPr lang="en-IN" dirty="0" err="1"/>
              <a:t>nabi</a:t>
            </a:r>
            <a:r>
              <a:rPr lang="en-IN" dirty="0"/>
              <a:t> join </a:t>
            </a:r>
            <a:r>
              <a:rPr lang="en-IN" dirty="0" err="1"/>
              <a:t>panala</a:t>
            </a:r>
            <a:r>
              <a:rPr lang="en-IN" dirty="0"/>
              <a:t> 💯</a:t>
            </a:r>
            <a:r>
              <a:rPr lang="en-IN" dirty="0" err="1"/>
              <a:t>nangha</a:t>
            </a:r>
            <a:r>
              <a:rPr lang="en-IN" dirty="0"/>
              <a:t> </a:t>
            </a:r>
            <a:r>
              <a:rPr lang="en-IN" dirty="0" err="1"/>
              <a:t>gurantey</a:t>
            </a:r>
            <a:r>
              <a:rPr lang="en-IN" dirty="0"/>
              <a:t> </a:t>
            </a:r>
            <a:r>
              <a:rPr lang="en-IN" dirty="0" err="1"/>
              <a:t>nengha</a:t>
            </a:r>
            <a:r>
              <a:rPr lang="en-IN" dirty="0"/>
              <a:t> earn </a:t>
            </a:r>
            <a:r>
              <a:rPr lang="en-IN" dirty="0" err="1"/>
              <a:t>pana</a:t>
            </a:r>
            <a:r>
              <a:rPr lang="en-IN" dirty="0"/>
              <a:t> Page 1 year ah run </a:t>
            </a:r>
            <a:r>
              <a:rPr lang="en-IN" dirty="0" err="1"/>
              <a:t>aytu</a:t>
            </a:r>
            <a:r>
              <a:rPr lang="en-IN" dirty="0"/>
              <a:t> </a:t>
            </a:r>
            <a:r>
              <a:rPr lang="en-IN" dirty="0" err="1"/>
              <a:t>iruku</a:t>
            </a:r>
            <a:r>
              <a:rPr lang="en-IN" dirty="0"/>
              <a:t> 😍must see our highlights for demo video and payment proof 🤗🤗⬇➡</a:t>
            </a:r>
          </a:p>
          <a:p>
            <a:pPr>
              <a:lnSpc>
                <a:spcPct val="150000"/>
              </a:lnSpc>
            </a:pPr>
            <a:endParaRPr lang="en-IN" dirty="0"/>
          </a:p>
          <a:p>
            <a:pPr>
              <a:lnSpc>
                <a:spcPct val="150000"/>
              </a:lnSpc>
            </a:pPr>
            <a:r>
              <a:rPr lang="en-IN" dirty="0"/>
              <a:t>Dice captcha / Authenticate captcha / </a:t>
            </a:r>
            <a:r>
              <a:rPr lang="en-IN" dirty="0" err="1"/>
              <a:t>Recaptcha</a:t>
            </a:r>
            <a:r>
              <a:rPr lang="en-IN" dirty="0"/>
              <a:t>/ number Captcha all u should verify </a:t>
            </a:r>
          </a:p>
          <a:p>
            <a:pPr>
              <a:lnSpc>
                <a:spcPct val="150000"/>
              </a:lnSpc>
            </a:pPr>
            <a:endParaRPr lang="en-IN" dirty="0"/>
          </a:p>
          <a:p>
            <a:pPr>
              <a:lnSpc>
                <a:spcPct val="150000"/>
              </a:lnSpc>
            </a:pPr>
            <a:r>
              <a:rPr lang="en-IN" dirty="0"/>
              <a:t>Any doubts please ask 🙏 welcome</a:t>
            </a:r>
          </a:p>
          <a:p>
            <a:pPr>
              <a:lnSpc>
                <a:spcPct val="150000"/>
              </a:lnSpc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19946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EAFF2E-5B6A-F055-14B5-DC2F7AA9E9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71500"/>
            <a:ext cx="4541520" cy="56769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CBAE49-4F78-1350-9FC1-3500EA59BEB3}"/>
              </a:ext>
            </a:extLst>
          </p:cNvPr>
          <p:cNvSpPr txBox="1"/>
          <p:nvPr/>
        </p:nvSpPr>
        <p:spPr>
          <a:xfrm>
            <a:off x="5151120" y="2590800"/>
            <a:ext cx="323088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US" b="1" dirty="0"/>
              <a:t>For more details follow the  below link:</a:t>
            </a:r>
          </a:p>
          <a:p>
            <a:endParaRPr lang="en-IN" dirty="0"/>
          </a:p>
          <a:p>
            <a:r>
              <a:rPr lang="en-IN" b="1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https://youtu.be/R_YLWue6lIk?si=2Cv8KQW6jRJlEZcX</a:t>
            </a:r>
            <a:endParaRPr lang="en-IN" b="1" dirty="0">
              <a:solidFill>
                <a:srgbClr val="0070C0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94E6DF0-1622-2416-A594-CA803C57028A}"/>
              </a:ext>
            </a:extLst>
          </p:cNvPr>
          <p:cNvSpPr/>
          <p:nvPr/>
        </p:nvSpPr>
        <p:spPr>
          <a:xfrm flipH="1">
            <a:off x="5257800" y="762000"/>
            <a:ext cx="3200400" cy="609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75000" lnSpcReduction="20000"/>
          </a:bodyPr>
          <a:lstStyle/>
          <a:p>
            <a:pPr algn="ctr" defTabSz="914400">
              <a:spcBef>
                <a:spcPct val="0"/>
              </a:spcBef>
            </a:pPr>
            <a:r>
              <a:rPr lang="en-US" sz="4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CT RECAPTCHA</a:t>
            </a:r>
            <a:endParaRPr lang="en-IN" sz="44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9417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0AF0D3-233D-874D-F6D4-7021844B5C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71500"/>
            <a:ext cx="4572000" cy="5715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C6815D9-439C-A8B2-FF90-FB57BA9983AA}"/>
              </a:ext>
            </a:extLst>
          </p:cNvPr>
          <p:cNvSpPr txBox="1"/>
          <p:nvPr/>
        </p:nvSpPr>
        <p:spPr>
          <a:xfrm>
            <a:off x="5181599" y="2286000"/>
            <a:ext cx="320040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For more details follow the  below link:</a:t>
            </a:r>
          </a:p>
          <a:p>
            <a:endParaRPr lang="en-US" b="1" dirty="0"/>
          </a:p>
          <a:p>
            <a:r>
              <a:rPr lang="en-US" b="1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https://youtu.be/YwVoRk16Naw?si=PQdDyfnTq7qaF0q1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11D416A-D4C9-4851-428D-2B9E5FA85283}"/>
              </a:ext>
            </a:extLst>
          </p:cNvPr>
          <p:cNvSpPr/>
          <p:nvPr/>
        </p:nvSpPr>
        <p:spPr>
          <a:xfrm flipH="1">
            <a:off x="5257800" y="762000"/>
            <a:ext cx="3200400" cy="609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2500" lnSpcReduction="20000"/>
          </a:bodyPr>
          <a:lstStyle/>
          <a:p>
            <a:pPr algn="ctr" defTabSz="914400">
              <a:spcBef>
                <a:spcPct val="0"/>
              </a:spcBef>
            </a:pPr>
            <a:r>
              <a:rPr lang="en-US" sz="4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TINY TRADE</a:t>
            </a:r>
            <a:endParaRPr lang="en-IN" sz="44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172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76EF7D-1F76-C884-F086-79D33E519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628650"/>
            <a:ext cx="4480560" cy="56007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453C73-0216-8350-37A4-7EDAF56887C5}"/>
              </a:ext>
            </a:extLst>
          </p:cNvPr>
          <p:cNvSpPr txBox="1"/>
          <p:nvPr/>
        </p:nvSpPr>
        <p:spPr>
          <a:xfrm>
            <a:off x="5181599" y="2286000"/>
            <a:ext cx="327660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For more details follow the  below link:</a:t>
            </a:r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https://youtu.be/T0AK7UAtuX4?si=rRzvUJt7ClGENPcs</a:t>
            </a:r>
            <a:endParaRPr lang="en-US" b="1" dirty="0">
              <a:solidFill>
                <a:srgbClr val="0070C0"/>
              </a:solidFill>
            </a:endParaRPr>
          </a:p>
          <a:p>
            <a:endParaRPr lang="en-US" b="1" dirty="0"/>
          </a:p>
          <a:p>
            <a:r>
              <a:rPr lang="en-US" b="1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https://youtu.be/seCnfCpFHR8?si=5LEmDkP5MB_JVp5t</a:t>
            </a:r>
            <a:endParaRPr lang="en-US" b="1" dirty="0">
              <a:solidFill>
                <a:srgbClr val="0070C0"/>
              </a:solidFill>
            </a:endParaRPr>
          </a:p>
          <a:p>
            <a:endParaRPr lang="en-US" b="1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D486C02-AC3F-5706-5128-3E9CB0875F5B}"/>
              </a:ext>
            </a:extLst>
          </p:cNvPr>
          <p:cNvSpPr/>
          <p:nvPr/>
        </p:nvSpPr>
        <p:spPr>
          <a:xfrm flipH="1">
            <a:off x="5257800" y="762000"/>
            <a:ext cx="3200400" cy="609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75000" lnSpcReduction="20000"/>
          </a:bodyPr>
          <a:lstStyle/>
          <a:p>
            <a:pPr algn="ctr" defTabSz="914400">
              <a:spcBef>
                <a:spcPct val="0"/>
              </a:spcBef>
            </a:pPr>
            <a:r>
              <a:rPr lang="en-US" sz="4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TINY PROJECT</a:t>
            </a:r>
            <a:endParaRPr lang="en-IN" sz="44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944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Cambria" pitchFamily="18" charset="0"/>
                <a:ea typeface="Cambria" pitchFamily="18" charset="0"/>
              </a:rPr>
              <a:t>WHO CAN JOIN IN PROJECT?</a:t>
            </a:r>
          </a:p>
        </p:txBody>
      </p:sp>
      <p:sp>
        <p:nvSpPr>
          <p:cNvPr id="104861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IN" sz="4000" dirty="0">
                <a:solidFill>
                  <a:srgbClr val="FF0000"/>
                </a:solidFill>
              </a:rPr>
              <a:t>    </a:t>
            </a:r>
            <a:r>
              <a:rPr lang="en-IN" sz="4000" u="sng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ELIGIBILITY FOR RT PROJECT:</a:t>
            </a:r>
          </a:p>
          <a:p>
            <a:r>
              <a:rPr lang="en-IN" sz="3600" dirty="0">
                <a:latin typeface="Cambria" pitchFamily="18" charset="0"/>
                <a:ea typeface="Cambria" pitchFamily="18" charset="0"/>
              </a:rPr>
              <a:t> Must Complete Degree</a:t>
            </a:r>
            <a:endParaRPr lang="en-IN" sz="3600" b="1" dirty="0">
              <a:latin typeface="Cambria" pitchFamily="18" charset="0"/>
              <a:ea typeface="Cambria" pitchFamily="18" charset="0"/>
            </a:endParaRPr>
          </a:p>
          <a:p>
            <a:r>
              <a:rPr lang="en-IN" sz="3600" b="1" dirty="0">
                <a:latin typeface="Cambria" pitchFamily="18" charset="0"/>
                <a:ea typeface="Cambria" pitchFamily="18" charset="0"/>
              </a:rPr>
              <a:t>Well and Good </a:t>
            </a:r>
            <a:r>
              <a:rPr lang="en-IN" sz="3600" dirty="0">
                <a:latin typeface="Cambria" pitchFamily="18" charset="0"/>
                <a:ea typeface="Cambria" pitchFamily="18" charset="0"/>
              </a:rPr>
              <a:t>English Knowledge</a:t>
            </a:r>
          </a:p>
          <a:p>
            <a:r>
              <a:rPr lang="en-IN" sz="3600" dirty="0">
                <a:latin typeface="Cambria" pitchFamily="18" charset="0"/>
                <a:ea typeface="Cambria" pitchFamily="18" charset="0"/>
              </a:rPr>
              <a:t>Good Internet connection</a:t>
            </a:r>
          </a:p>
          <a:p>
            <a:r>
              <a:rPr lang="en-IN" sz="3600" dirty="0">
                <a:latin typeface="Cambria" pitchFamily="18" charset="0"/>
                <a:ea typeface="Cambria" pitchFamily="18" charset="0"/>
              </a:rPr>
              <a:t>Laptop / System must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Title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571184" cy="778098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en-IN" dirty="0"/>
              <a:t>ABOUT THE PROJECT</a:t>
            </a:r>
          </a:p>
        </p:txBody>
      </p:sp>
      <p:sp>
        <p:nvSpPr>
          <p:cNvPr id="1048599" name="Content Placeholder 2"/>
          <p:cNvSpPr>
            <a:spLocks noGrp="1"/>
          </p:cNvSpPr>
          <p:nvPr>
            <p:ph idx="1"/>
          </p:nvPr>
        </p:nvSpPr>
        <p:spPr>
          <a:xfrm>
            <a:off x="762000" y="1219200"/>
            <a:ext cx="8202488" cy="5638800"/>
          </a:xfrm>
        </p:spPr>
        <p:txBody>
          <a:bodyPr>
            <a:normAutofit fontScale="39375" lnSpcReduction="20000"/>
          </a:bodyPr>
          <a:lstStyle/>
          <a:p>
            <a:pPr>
              <a:lnSpc>
                <a:spcPct val="170000"/>
              </a:lnSpc>
            </a:pPr>
            <a:r>
              <a:rPr lang="en-IN" sz="4500" dirty="0">
                <a:latin typeface="Cambria" pitchFamily="18" charset="0"/>
                <a:ea typeface="Cambria" pitchFamily="18" charset="0"/>
              </a:rPr>
              <a:t>Earn in $USD doing online tasks from home</a:t>
            </a:r>
          </a:p>
          <a:p>
            <a:pPr>
              <a:lnSpc>
                <a:spcPct val="170000"/>
              </a:lnSpc>
            </a:pPr>
            <a:r>
              <a:rPr lang="en-IN" sz="4500" dirty="0">
                <a:latin typeface="Cambria" pitchFamily="18" charset="0"/>
                <a:ea typeface="Cambria" pitchFamily="18" charset="0"/>
              </a:rPr>
              <a:t>Do tasks, get paid. It’s that simple</a:t>
            </a:r>
          </a:p>
          <a:p>
            <a:pPr>
              <a:lnSpc>
                <a:spcPct val="170000"/>
              </a:lnSpc>
            </a:pPr>
            <a:r>
              <a:rPr lang="en-IN" sz="4500" dirty="0">
                <a:latin typeface="Cambria" pitchFamily="18" charset="0"/>
                <a:ea typeface="Cambria" pitchFamily="18" charset="0"/>
              </a:rPr>
              <a:t>From labelling images to transcribing audio, earn money completing simple tasks</a:t>
            </a:r>
          </a:p>
          <a:p>
            <a:pPr>
              <a:lnSpc>
                <a:spcPct val="170000"/>
              </a:lnSpc>
            </a:pPr>
            <a:r>
              <a:rPr lang="en-IN" sz="4500" dirty="0">
                <a:latin typeface="Cambria" pitchFamily="18" charset="0"/>
                <a:ea typeface="Cambria" pitchFamily="18" charset="0"/>
              </a:rPr>
              <a:t>Training will be provided in the project itself</a:t>
            </a:r>
          </a:p>
          <a:p>
            <a:pPr>
              <a:lnSpc>
                <a:spcPct val="170000"/>
              </a:lnSpc>
            </a:pPr>
            <a:r>
              <a:rPr lang="en-IN" sz="4500" dirty="0">
                <a:latin typeface="Cambria" pitchFamily="18" charset="0"/>
                <a:ea typeface="Cambria" pitchFamily="18" charset="0"/>
              </a:rPr>
              <a:t>After completing each training course , task will open which will pay you money</a:t>
            </a:r>
          </a:p>
          <a:p>
            <a:pPr>
              <a:lnSpc>
                <a:spcPct val="170000"/>
              </a:lnSpc>
            </a:pPr>
            <a:r>
              <a:rPr lang="en-IN" sz="4500" dirty="0">
                <a:latin typeface="Cambria" pitchFamily="18" charset="0"/>
                <a:ea typeface="Cambria" pitchFamily="18" charset="0"/>
              </a:rPr>
              <a:t>For correct task only money will be paid</a:t>
            </a:r>
          </a:p>
          <a:p>
            <a:pPr>
              <a:lnSpc>
                <a:spcPct val="170000"/>
              </a:lnSpc>
            </a:pPr>
            <a:r>
              <a:rPr lang="en-IN" sz="4500" dirty="0">
                <a:latin typeface="Cambria" pitchFamily="18" charset="0"/>
                <a:ea typeface="Cambria" pitchFamily="18" charset="0"/>
              </a:rPr>
              <a:t>We will transfer your earned money  to your account in Indian rupees</a:t>
            </a:r>
            <a:r>
              <a:rPr lang="en-IN" dirty="0">
                <a:latin typeface="Cambria" pitchFamily="18" charset="0"/>
                <a:ea typeface="Cambria" pitchFamily="18" charset="0"/>
              </a:rPr>
              <a:t>.</a:t>
            </a:r>
          </a:p>
          <a:p>
            <a:endParaRPr lang="en-IN" dirty="0"/>
          </a:p>
          <a:p>
            <a:pPr marL="0" indent="0">
              <a:buNone/>
            </a:pPr>
            <a:r>
              <a:rPr lang="en-IN" dirty="0">
                <a:solidFill>
                  <a:srgbClr val="FF0000"/>
                </a:solidFill>
              </a:rPr>
              <a:t>    </a:t>
            </a:r>
            <a:endParaRPr lang="en-IN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Note:</a:t>
            </a:r>
          </a:p>
        </p:txBody>
      </p:sp>
      <p:pic>
        <p:nvPicPr>
          <p:cNvPr id="2097152" name="Content Placeholder 3" descr="IMG-20220126-WA008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1371600"/>
            <a:ext cx="3124200" cy="4754563"/>
          </a:xfrm>
        </p:spPr>
      </p:pic>
      <p:sp>
        <p:nvSpPr>
          <p:cNvPr id="1048587" name="TextBox 6"/>
          <p:cNvSpPr txBox="1"/>
          <p:nvPr/>
        </p:nvSpPr>
        <p:spPr>
          <a:xfrm>
            <a:off x="4114800" y="1524000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latin typeface="Batang" pitchFamily="18" charset="-127"/>
                <a:ea typeface="Batang" pitchFamily="18" charset="-127"/>
              </a:rPr>
              <a:t>Captcha</a:t>
            </a:r>
            <a:r>
              <a:rPr lang="en-US" b="1" dirty="0">
                <a:latin typeface="Batang" pitchFamily="18" charset="-127"/>
                <a:ea typeface="Batang" pitchFamily="18" charset="-127"/>
              </a:rPr>
              <a:t> loading depends on your Network Speed only.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Title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8003232" cy="63408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IN" dirty="0">
                <a:latin typeface="Cambria" pitchFamily="18" charset="0"/>
                <a:ea typeface="Cambria" pitchFamily="18" charset="0"/>
              </a:rPr>
              <a:t>4. CRYPTO TYPING</a:t>
            </a:r>
          </a:p>
        </p:txBody>
      </p:sp>
      <p:sp>
        <p:nvSpPr>
          <p:cNvPr id="1048593" name="Content Placeholder 2"/>
          <p:cNvSpPr>
            <a:spLocks noGrp="1"/>
          </p:cNvSpPr>
          <p:nvPr>
            <p:ph idx="1"/>
          </p:nvPr>
        </p:nvSpPr>
        <p:spPr>
          <a:xfrm>
            <a:off x="683568" y="838200"/>
            <a:ext cx="8003232" cy="5111081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en-IN" sz="1800" dirty="0">
                <a:latin typeface="Cambria" pitchFamily="18" charset="0"/>
                <a:ea typeface="Cambria" pitchFamily="18" charset="0"/>
              </a:rPr>
              <a:t>Typing job is very easy , You can earn through by typing or by using </a:t>
            </a:r>
            <a:r>
              <a:rPr lang="en-IN" sz="1800" dirty="0" err="1">
                <a:latin typeface="Cambria" pitchFamily="18" charset="0"/>
                <a:ea typeface="Cambria" pitchFamily="18" charset="0"/>
              </a:rPr>
              <a:t>Recaptcha</a:t>
            </a:r>
            <a:r>
              <a:rPr lang="en-IN" sz="1800" dirty="0">
                <a:latin typeface="Cambria" pitchFamily="18" charset="0"/>
                <a:ea typeface="Cambria" pitchFamily="18" charset="0"/>
              </a:rPr>
              <a:t>. </a:t>
            </a:r>
          </a:p>
          <a:p>
            <a:pPr>
              <a:lnSpc>
                <a:spcPct val="170000"/>
              </a:lnSpc>
            </a:pPr>
            <a:r>
              <a:rPr lang="en-IN" sz="1800" dirty="0">
                <a:latin typeface="Cambria" pitchFamily="18" charset="0"/>
                <a:ea typeface="Cambria" pitchFamily="18" charset="0"/>
              </a:rPr>
              <a:t>You can claim daily 100 words then like </a:t>
            </a:r>
            <a:r>
              <a:rPr lang="en-IN" sz="1800" dirty="0" err="1">
                <a:latin typeface="Cambria" pitchFamily="18" charset="0"/>
                <a:ea typeface="Cambria" pitchFamily="18" charset="0"/>
              </a:rPr>
              <a:t>ptc</a:t>
            </a:r>
            <a:r>
              <a:rPr lang="en-IN" sz="1800" dirty="0">
                <a:latin typeface="Cambria" pitchFamily="18" charset="0"/>
                <a:ea typeface="Cambria" pitchFamily="18" charset="0"/>
              </a:rPr>
              <a:t> view can claim all work which is similar to this .</a:t>
            </a:r>
          </a:p>
          <a:p>
            <a:pPr>
              <a:lnSpc>
                <a:spcPct val="170000"/>
              </a:lnSpc>
            </a:pPr>
            <a:r>
              <a:rPr lang="en-IN" sz="1800" dirty="0">
                <a:latin typeface="Cambria" pitchFamily="18" charset="0"/>
                <a:ea typeface="Cambria" pitchFamily="18" charset="0"/>
              </a:rPr>
              <a:t>For withdraw there is  3 steps.</a:t>
            </a:r>
          </a:p>
          <a:p>
            <a:pPr>
              <a:lnSpc>
                <a:spcPct val="170000"/>
              </a:lnSpc>
            </a:pPr>
            <a:r>
              <a:rPr lang="en-IN" sz="1800" dirty="0">
                <a:latin typeface="Cambria" pitchFamily="18" charset="0"/>
                <a:ea typeface="Cambria" pitchFamily="18" charset="0"/>
              </a:rPr>
              <a:t>Full Crypto currency based work, so Minimum </a:t>
            </a:r>
            <a:r>
              <a:rPr lang="en-IN" sz="1800" dirty="0" err="1">
                <a:latin typeface="Cambria" pitchFamily="18" charset="0"/>
                <a:ea typeface="Cambria" pitchFamily="18" charset="0"/>
              </a:rPr>
              <a:t>payout</a:t>
            </a:r>
            <a:r>
              <a:rPr lang="en-IN" sz="1800" dirty="0">
                <a:latin typeface="Cambria" pitchFamily="18" charset="0"/>
                <a:ea typeface="Cambria" pitchFamily="18" charset="0"/>
              </a:rPr>
              <a:t> 500 Rs </a:t>
            </a:r>
            <a:r>
              <a:rPr lang="en-IN" sz="1800" dirty="0" err="1">
                <a:latin typeface="Cambria" pitchFamily="18" charset="0"/>
                <a:ea typeface="Cambria" pitchFamily="18" charset="0"/>
              </a:rPr>
              <a:t>kita</a:t>
            </a:r>
            <a:r>
              <a:rPr lang="en-IN" sz="1800" dirty="0">
                <a:latin typeface="Cambria" pitchFamily="18" charset="0"/>
                <a:ea typeface="Cambria" pitchFamily="18" charset="0"/>
              </a:rPr>
              <a:t>.</a:t>
            </a:r>
          </a:p>
          <a:p>
            <a:pPr>
              <a:lnSpc>
                <a:spcPct val="170000"/>
              </a:lnSpc>
            </a:pPr>
            <a:r>
              <a:rPr lang="en-IN" sz="1800" dirty="0">
                <a:latin typeface="Cambria" pitchFamily="18" charset="0"/>
                <a:ea typeface="Cambria" pitchFamily="18" charset="0"/>
              </a:rPr>
              <a:t>The earn amount should be all in Cryptocurrency, So no need to worry for the withdraw.</a:t>
            </a:r>
          </a:p>
          <a:p>
            <a:pPr>
              <a:lnSpc>
                <a:spcPct val="170000"/>
              </a:lnSpc>
            </a:pPr>
            <a:r>
              <a:rPr lang="en-IN" sz="1800" dirty="0">
                <a:latin typeface="Cambria" pitchFamily="18" charset="0"/>
                <a:ea typeface="Cambria" pitchFamily="18" charset="0"/>
              </a:rPr>
              <a:t>Click the below link to watch crypto typing demo video</a:t>
            </a:r>
          </a:p>
          <a:p>
            <a:pPr>
              <a:lnSpc>
                <a:spcPct val="170000"/>
              </a:lnSpc>
            </a:pPr>
            <a:r>
              <a:rPr lang="en-IN" sz="1800" dirty="0">
                <a:solidFill>
                  <a:srgbClr val="0070C0"/>
                </a:solidFill>
                <a:latin typeface="Cambria" pitchFamily="18" charset="0"/>
                <a:ea typeface="Cambria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https://youtu.be/da_uvMvkAO8</a:t>
            </a:r>
            <a:endParaRPr lang="en-IN" sz="1800" dirty="0">
              <a:solidFill>
                <a:srgbClr val="0070C0"/>
              </a:solidFill>
              <a:latin typeface="Cambria" pitchFamily="18" charset="0"/>
              <a:ea typeface="Cambria" pitchFamily="18" charset="0"/>
            </a:endParaRPr>
          </a:p>
          <a:p>
            <a:endParaRPr lang="en-IN" sz="1800" dirty="0"/>
          </a:p>
          <a:p>
            <a:endParaRPr lang="en-IN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mbria" pitchFamily="18" charset="0"/>
              </a:rPr>
              <a:t>Note: Crypto Typing</a:t>
            </a:r>
          </a:p>
        </p:txBody>
      </p:sp>
      <p:sp>
        <p:nvSpPr>
          <p:cNvPr id="104859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Cambria" pitchFamily="18" charset="0"/>
              </a:rPr>
              <a:t>Minimum withdrawal 30-60 doge coin 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Cambria" pitchFamily="18" charset="0"/>
              </a:rPr>
              <a:t>For Withdraw it take some time because its   crypto currency based earning.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Cambria" pitchFamily="18" charset="0"/>
              </a:rPr>
              <a:t>Your own Pan card and Aadhar card must needed while joining crypto typing.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776864" cy="778098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n-IN" dirty="0"/>
              <a:t>5.MINNING </a:t>
            </a:r>
          </a:p>
        </p:txBody>
      </p:sp>
      <p:sp>
        <p:nvSpPr>
          <p:cNvPr id="10486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latin typeface="Cambria" pitchFamily="18" charset="0"/>
                <a:ea typeface="Cambria" pitchFamily="18" charset="0"/>
              </a:rPr>
              <a:t>This is the most easy work that ever you can seen . </a:t>
            </a:r>
          </a:p>
          <a:p>
            <a:r>
              <a:rPr lang="en-IN" dirty="0">
                <a:latin typeface="Cambria" pitchFamily="18" charset="0"/>
                <a:ea typeface="Cambria" pitchFamily="18" charset="0"/>
              </a:rPr>
              <a:t>There is no work need to be done , only thing need to active all 2 hours once.</a:t>
            </a:r>
          </a:p>
          <a:p>
            <a:r>
              <a:rPr lang="en-IN" dirty="0">
                <a:latin typeface="Cambria" pitchFamily="18" charset="0"/>
                <a:ea typeface="Cambria" pitchFamily="18" charset="0"/>
              </a:rPr>
              <a:t>Dollars will be adding to your account by activating 2 hours once.</a:t>
            </a:r>
          </a:p>
          <a:p>
            <a:r>
              <a:rPr lang="en-IN" dirty="0">
                <a:latin typeface="Cambria" pitchFamily="18" charset="0"/>
                <a:ea typeface="Cambria" pitchFamily="18" charset="0"/>
              </a:rPr>
              <a:t>After receiving 15 </a:t>
            </a:r>
            <a:r>
              <a:rPr lang="en-IN" dirty="0" err="1">
                <a:latin typeface="Cambria" pitchFamily="18" charset="0"/>
                <a:ea typeface="Cambria" pitchFamily="18" charset="0"/>
              </a:rPr>
              <a:t>usd</a:t>
            </a:r>
            <a:r>
              <a:rPr lang="en-IN" dirty="0">
                <a:latin typeface="Cambria" pitchFamily="18" charset="0"/>
                <a:ea typeface="Cambria" pitchFamily="18" charset="0"/>
              </a:rPr>
              <a:t> withdraw can be done.</a:t>
            </a:r>
          </a:p>
          <a:p>
            <a:endParaRPr lang="en-IN" dirty="0">
              <a:latin typeface="Cambria" pitchFamily="18" charset="0"/>
              <a:ea typeface="Cambria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en-IN" dirty="0"/>
              <a:t>PAYMENT DETAILS</a:t>
            </a:r>
          </a:p>
        </p:txBody>
      </p:sp>
      <p:pic>
        <p:nvPicPr>
          <p:cNvPr id="2097159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19" y="1340768"/>
            <a:ext cx="3888433" cy="5328592"/>
          </a:xfrm>
          <a:prstGeom prst="rect">
            <a:avLst/>
          </a:prstGeom>
        </p:spPr>
      </p:pic>
      <p:graphicFrame>
        <p:nvGraphicFramePr>
          <p:cNvPr id="419430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0771444"/>
              </p:ext>
            </p:extLst>
          </p:nvPr>
        </p:nvGraphicFramePr>
        <p:xfrm>
          <a:off x="4283968" y="1290713"/>
          <a:ext cx="4464496" cy="5212080"/>
        </p:xfrm>
        <a:graphic>
          <a:graphicData uri="http://schemas.openxmlformats.org/drawingml/2006/table">
            <a:tbl>
              <a:tblPr/>
              <a:tblGrid>
                <a:gridCol w="4464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52528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en-IN" sz="2400" dirty="0"/>
                        <a:t>UPI ID : 8682815300@hdfcbank</a:t>
                      </a:r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en-IN" sz="2400" dirty="0" err="1"/>
                        <a:t>Gpay</a:t>
                      </a:r>
                      <a:r>
                        <a:rPr lang="en-IN" sz="2400" dirty="0"/>
                        <a:t> : 8682815300</a:t>
                      </a:r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en-IN" sz="2400" dirty="0"/>
                        <a:t>No registration fees we only asking dollar exchange fees  for lifetime withdraw process</a:t>
                      </a:r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en-IN" sz="2400" dirty="0"/>
                        <a:t>Once joint in one job package we can’t change to any other jobs. If need any other job</a:t>
                      </a:r>
                      <a:r>
                        <a:rPr lang="en-IN" sz="2400" baseline="0" dirty="0"/>
                        <a:t> need to take that package for joining .</a:t>
                      </a:r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en-IN" sz="2400" baseline="0" dirty="0"/>
                        <a:t>For other work Joining Rs.100 / Rs.50 Can’t pay .  </a:t>
                      </a:r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en-IN" sz="2400" baseline="0" dirty="0"/>
                        <a:t>Only package is available for joining the work.</a:t>
                      </a:r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endParaRPr lang="en-IN" sz="2400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 fontScale="98125" lnSpcReduction="10000"/>
          </a:bodyPr>
          <a:lstStyle/>
          <a:p>
            <a:pPr marL="0" indent="0">
              <a:buNone/>
            </a:pPr>
            <a:r>
              <a:rPr lang="en-IN" dirty="0"/>
              <a:t> </a:t>
            </a:r>
            <a:r>
              <a:rPr lang="en-IN" b="1" dirty="0">
                <a:latin typeface="Cambria" pitchFamily="18" charset="0"/>
                <a:ea typeface="Cambria" pitchFamily="18" charset="0"/>
              </a:rPr>
              <a:t>Important Note:</a:t>
            </a:r>
          </a:p>
          <a:p>
            <a:r>
              <a:rPr lang="en-IN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Age limit should be above 18 years</a:t>
            </a:r>
          </a:p>
          <a:p>
            <a:r>
              <a:rPr lang="en-IN" dirty="0">
                <a:latin typeface="Cambria" pitchFamily="18" charset="0"/>
              </a:rPr>
              <a:t>Once after starting the work can earn . So need good knowledge and daily work capacity.</a:t>
            </a:r>
          </a:p>
          <a:p>
            <a:pPr>
              <a:lnSpc>
                <a:spcPct val="170000"/>
              </a:lnSpc>
            </a:pPr>
            <a:r>
              <a:rPr lang="en-IN" dirty="0">
                <a:latin typeface="Cambria" pitchFamily="18" charset="0"/>
                <a:ea typeface="Cambria" pitchFamily="18" charset="0"/>
              </a:rPr>
              <a:t>We need only interested people who can work daily with dedication.</a:t>
            </a:r>
          </a:p>
          <a:p>
            <a:r>
              <a:rPr lang="en-IN" dirty="0">
                <a:latin typeface="Cambria" pitchFamily="18" charset="0"/>
                <a:ea typeface="Cambria" pitchFamily="18" charset="0"/>
              </a:rPr>
              <a:t>Minimum 1 dollar  can earn , can ping in  Insta page  with in 24 hours payment can be  withdraw and transfer to your account – Fast </a:t>
            </a:r>
            <a:r>
              <a:rPr lang="en-IN" dirty="0" err="1">
                <a:latin typeface="Cambria" pitchFamily="18" charset="0"/>
                <a:ea typeface="Cambria" pitchFamily="18" charset="0"/>
              </a:rPr>
              <a:t>payout</a:t>
            </a:r>
            <a:r>
              <a:rPr lang="en-IN" dirty="0">
                <a:latin typeface="Cambria" pitchFamily="18" charset="0"/>
                <a:ea typeface="Cambria" pitchFamily="18" charset="0"/>
              </a:rPr>
              <a:t> ever in Instagram page.</a:t>
            </a:r>
          </a:p>
          <a:p>
            <a:r>
              <a:rPr lang="en-IN" dirty="0">
                <a:latin typeface="Cambria" pitchFamily="18" charset="0"/>
                <a:ea typeface="Cambria" pitchFamily="18" charset="0"/>
              </a:rPr>
              <a:t>PAYMENT withdraw proof for RT project, </a:t>
            </a:r>
            <a:r>
              <a:rPr lang="en-IN" dirty="0" err="1">
                <a:latin typeface="Cambria" pitchFamily="18" charset="0"/>
                <a:ea typeface="Cambria" pitchFamily="18" charset="0"/>
              </a:rPr>
              <a:t>captcha</a:t>
            </a:r>
            <a:r>
              <a:rPr lang="en-IN" dirty="0">
                <a:latin typeface="Cambria" pitchFamily="18" charset="0"/>
                <a:ea typeface="Cambria" pitchFamily="18" charset="0"/>
              </a:rPr>
              <a:t> , </a:t>
            </a:r>
            <a:r>
              <a:rPr lang="en-IN" dirty="0" err="1">
                <a:latin typeface="Cambria" pitchFamily="18" charset="0"/>
                <a:ea typeface="Cambria" pitchFamily="18" charset="0"/>
              </a:rPr>
              <a:t>kol</a:t>
            </a:r>
            <a:r>
              <a:rPr lang="en-IN" dirty="0">
                <a:latin typeface="Cambria" pitchFamily="18" charset="0"/>
                <a:ea typeface="Cambria" pitchFamily="18" charset="0"/>
              </a:rPr>
              <a:t> </a:t>
            </a:r>
            <a:r>
              <a:rPr lang="en-IN" dirty="0" err="1">
                <a:latin typeface="Cambria" pitchFamily="18" charset="0"/>
                <a:ea typeface="Cambria" pitchFamily="18" charset="0"/>
              </a:rPr>
              <a:t>captcha</a:t>
            </a:r>
            <a:r>
              <a:rPr lang="en-IN" dirty="0">
                <a:latin typeface="Cambria" pitchFamily="18" charset="0"/>
                <a:ea typeface="Cambria" pitchFamily="18" charset="0"/>
              </a:rPr>
              <a:t>, Typing, </a:t>
            </a:r>
            <a:r>
              <a:rPr lang="en-IN" dirty="0" err="1">
                <a:latin typeface="Cambria" pitchFamily="18" charset="0"/>
                <a:ea typeface="Cambria" pitchFamily="18" charset="0"/>
              </a:rPr>
              <a:t>minning</a:t>
            </a:r>
            <a:r>
              <a:rPr lang="en-IN" dirty="0">
                <a:latin typeface="Cambria" pitchFamily="18" charset="0"/>
                <a:ea typeface="Cambria" pitchFamily="18" charset="0"/>
              </a:rPr>
              <a:t> are given below.</a:t>
            </a:r>
          </a:p>
          <a:p>
            <a:endParaRPr lang="en-IN" dirty="0">
              <a:latin typeface="Cambria" pitchFamily="18" charset="0"/>
              <a:ea typeface="Cambria" pitchFamily="18" charset="0"/>
            </a:endParaRPr>
          </a:p>
          <a:p>
            <a:endParaRPr lang="en-IN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itle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8003232" cy="634082"/>
          </a:xfrm>
        </p:spPr>
        <p:txBody>
          <a:bodyPr>
            <a:normAutofit fontScale="90000"/>
          </a:bodyPr>
          <a:lstStyle/>
          <a:p>
            <a:r>
              <a:rPr lang="en-IN" dirty="0"/>
              <a:t>Payment withdraw proof</a:t>
            </a:r>
          </a:p>
        </p:txBody>
      </p:sp>
      <p:graphicFrame>
        <p:nvGraphicFramePr>
          <p:cNvPr id="4194306" name="Content Placeholder 3"/>
          <p:cNvGraphicFramePr>
            <a:graphicFrameLocks noGrp="1"/>
          </p:cNvGraphicFramePr>
          <p:nvPr>
            <p:ph idx="1"/>
          </p:nvPr>
        </p:nvGraphicFramePr>
        <p:xfrm>
          <a:off x="467544" y="1052736"/>
          <a:ext cx="8229600" cy="51845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48272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6304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097161" name="Picture 4"/>
          <p:cNvPicPr>
            <a:picLocks noChangeAspect="1"/>
          </p:cNvPicPr>
          <p:nvPr/>
        </p:nvPicPr>
        <p:blipFill rotWithShape="1">
          <a:blip r:embed="rId2"/>
          <a:srcRect t="13333" b="31515"/>
          <a:stretch>
            <a:fillRect/>
          </a:stretch>
        </p:blipFill>
        <p:spPr>
          <a:xfrm>
            <a:off x="395536" y="836713"/>
            <a:ext cx="4104456" cy="2664296"/>
          </a:xfrm>
          <a:prstGeom prst="rect">
            <a:avLst/>
          </a:prstGeom>
        </p:spPr>
      </p:pic>
      <p:pic>
        <p:nvPicPr>
          <p:cNvPr id="2097162" name="Picture 5"/>
          <p:cNvPicPr>
            <a:picLocks noChangeAspect="1"/>
          </p:cNvPicPr>
          <p:nvPr/>
        </p:nvPicPr>
        <p:blipFill rotWithShape="1">
          <a:blip r:embed="rId3"/>
          <a:srcRect t="7516" b="11369"/>
          <a:stretch>
            <a:fillRect/>
          </a:stretch>
        </p:blipFill>
        <p:spPr>
          <a:xfrm>
            <a:off x="4788024" y="980728"/>
            <a:ext cx="3672408" cy="2664296"/>
          </a:xfrm>
          <a:prstGeom prst="rect">
            <a:avLst/>
          </a:prstGeom>
        </p:spPr>
      </p:pic>
      <p:pic>
        <p:nvPicPr>
          <p:cNvPr id="2097163" name="Picture 6"/>
          <p:cNvPicPr>
            <a:picLocks noChangeAspect="1"/>
          </p:cNvPicPr>
          <p:nvPr/>
        </p:nvPicPr>
        <p:blipFill rotWithShape="1">
          <a:blip r:embed="rId4"/>
          <a:srcRect t="7677" b="7878"/>
          <a:stretch>
            <a:fillRect/>
          </a:stretch>
        </p:blipFill>
        <p:spPr>
          <a:xfrm>
            <a:off x="395536" y="3557526"/>
            <a:ext cx="4248472" cy="3300474"/>
          </a:xfrm>
          <a:prstGeom prst="rect">
            <a:avLst/>
          </a:prstGeom>
        </p:spPr>
      </p:pic>
      <p:pic>
        <p:nvPicPr>
          <p:cNvPr id="2097164" name="Picture 7"/>
          <p:cNvPicPr>
            <a:picLocks noChangeAspect="1"/>
          </p:cNvPicPr>
          <p:nvPr/>
        </p:nvPicPr>
        <p:blipFill rotWithShape="1">
          <a:blip r:embed="rId5"/>
          <a:srcRect t="18990" b="21212"/>
          <a:stretch>
            <a:fillRect/>
          </a:stretch>
        </p:blipFill>
        <p:spPr>
          <a:xfrm>
            <a:off x="4788024" y="3645024"/>
            <a:ext cx="3816424" cy="330885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9630" b="19166"/>
          <a:stretch>
            <a:fillRect/>
          </a:stretch>
        </p:blipFill>
        <p:spPr>
          <a:xfrm>
            <a:off x="1043608" y="1628800"/>
            <a:ext cx="3384376" cy="4392488"/>
          </a:xfrm>
        </p:spPr>
      </p:pic>
      <p:pic>
        <p:nvPicPr>
          <p:cNvPr id="2097166" name="Picture 4"/>
          <p:cNvPicPr>
            <a:picLocks noChangeAspect="1"/>
          </p:cNvPicPr>
          <p:nvPr/>
        </p:nvPicPr>
        <p:blipFill rotWithShape="1">
          <a:blip r:embed="rId3"/>
          <a:srcRect t="26061" b="30909"/>
          <a:stretch>
            <a:fillRect/>
          </a:stretch>
        </p:blipFill>
        <p:spPr>
          <a:xfrm>
            <a:off x="5148064" y="1628800"/>
            <a:ext cx="3806180" cy="446449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922114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en-IN" dirty="0"/>
              <a:t>Feedbacks  </a:t>
            </a:r>
          </a:p>
        </p:txBody>
      </p:sp>
      <p:pic>
        <p:nvPicPr>
          <p:cNvPr id="2097167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t="6141" b="9134"/>
          <a:stretch>
            <a:fillRect/>
          </a:stretch>
        </p:blipFill>
        <p:spPr>
          <a:xfrm>
            <a:off x="251520" y="1988839"/>
            <a:ext cx="2036683" cy="4169149"/>
          </a:xfrm>
        </p:spPr>
      </p:pic>
      <p:pic>
        <p:nvPicPr>
          <p:cNvPr id="2097168" name="Picture 4"/>
          <p:cNvPicPr>
            <a:picLocks noChangeAspect="1"/>
          </p:cNvPicPr>
          <p:nvPr/>
        </p:nvPicPr>
        <p:blipFill rotWithShape="1">
          <a:blip r:embed="rId3"/>
          <a:srcRect t="14546" b="10505"/>
          <a:stretch>
            <a:fillRect/>
          </a:stretch>
        </p:blipFill>
        <p:spPr>
          <a:xfrm>
            <a:off x="2627784" y="1865248"/>
            <a:ext cx="2479154" cy="4292741"/>
          </a:xfrm>
          <a:prstGeom prst="rect">
            <a:avLst/>
          </a:prstGeom>
        </p:spPr>
      </p:pic>
      <p:pic>
        <p:nvPicPr>
          <p:cNvPr id="2097169" name="Picture 5"/>
          <p:cNvPicPr>
            <a:picLocks noChangeAspect="1"/>
          </p:cNvPicPr>
          <p:nvPr/>
        </p:nvPicPr>
        <p:blipFill rotWithShape="1">
          <a:blip r:embed="rId4"/>
          <a:srcRect t="9292" b="11919"/>
          <a:stretch>
            <a:fillRect/>
          </a:stretch>
        </p:blipFill>
        <p:spPr>
          <a:xfrm>
            <a:off x="5796136" y="1700808"/>
            <a:ext cx="2427168" cy="4457181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Live transaction proof and feedback</a:t>
            </a:r>
          </a:p>
        </p:txBody>
      </p:sp>
      <p:pic>
        <p:nvPicPr>
          <p:cNvPr id="2097170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844824"/>
            <a:ext cx="2036683" cy="4525963"/>
          </a:xfrm>
        </p:spPr>
      </p:pic>
      <p:pic>
        <p:nvPicPr>
          <p:cNvPr id="2097171" name="Picture 4"/>
          <p:cNvPicPr>
            <a:picLocks noChangeAspect="1"/>
          </p:cNvPicPr>
          <p:nvPr/>
        </p:nvPicPr>
        <p:blipFill rotWithShape="1">
          <a:blip r:embed="rId3"/>
          <a:srcRect t="16327" b="28649"/>
          <a:stretch>
            <a:fillRect/>
          </a:stretch>
        </p:blipFill>
        <p:spPr>
          <a:xfrm>
            <a:off x="2699792" y="1878926"/>
            <a:ext cx="3086100" cy="4320480"/>
          </a:xfrm>
          <a:prstGeom prst="rect">
            <a:avLst/>
          </a:prstGeom>
        </p:spPr>
      </p:pic>
      <p:pic>
        <p:nvPicPr>
          <p:cNvPr id="2097172" name="Picture 5"/>
          <p:cNvPicPr>
            <a:picLocks noChangeAspect="1"/>
          </p:cNvPicPr>
          <p:nvPr/>
        </p:nvPicPr>
        <p:blipFill rotWithShape="1">
          <a:blip r:embed="rId4"/>
          <a:srcRect t="17172" b="26464"/>
          <a:stretch>
            <a:fillRect/>
          </a:stretch>
        </p:blipFill>
        <p:spPr>
          <a:xfrm>
            <a:off x="5790293" y="1878926"/>
            <a:ext cx="3086100" cy="432048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6758" b="27123"/>
          <a:stretch>
            <a:fillRect/>
          </a:stretch>
        </p:blipFill>
        <p:spPr>
          <a:xfrm>
            <a:off x="323528" y="1340768"/>
            <a:ext cx="2664296" cy="4477963"/>
          </a:xfrm>
        </p:spPr>
      </p:pic>
      <p:pic>
        <p:nvPicPr>
          <p:cNvPr id="2097174" name="Picture 4"/>
          <p:cNvPicPr>
            <a:picLocks noChangeAspect="1"/>
          </p:cNvPicPr>
          <p:nvPr/>
        </p:nvPicPr>
        <p:blipFill rotWithShape="1">
          <a:blip r:embed="rId3"/>
          <a:srcRect t="17778" b="32525"/>
          <a:stretch>
            <a:fillRect/>
          </a:stretch>
        </p:blipFill>
        <p:spPr>
          <a:xfrm>
            <a:off x="3203848" y="1307410"/>
            <a:ext cx="2736304" cy="4464496"/>
          </a:xfrm>
          <a:prstGeom prst="rect">
            <a:avLst/>
          </a:prstGeom>
        </p:spPr>
      </p:pic>
      <p:pic>
        <p:nvPicPr>
          <p:cNvPr id="2097175" name="Picture 6"/>
          <p:cNvPicPr>
            <a:picLocks noChangeAspect="1"/>
          </p:cNvPicPr>
          <p:nvPr/>
        </p:nvPicPr>
        <p:blipFill rotWithShape="1">
          <a:blip r:embed="rId4"/>
          <a:srcRect t="16565" b="35354"/>
          <a:stretch>
            <a:fillRect/>
          </a:stretch>
        </p:blipFill>
        <p:spPr>
          <a:xfrm>
            <a:off x="6228184" y="1307410"/>
            <a:ext cx="2808312" cy="446449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  <a:scene3d>
              <a:camera prst="perspectiveFront"/>
              <a:lightRig rig="threePt" dir="t"/>
            </a:scene3d>
          </a:bodyPr>
          <a:lstStyle/>
          <a:p>
            <a:pPr marL="0" indent="0" algn="ctr">
              <a:buNone/>
            </a:pPr>
            <a:r>
              <a:rPr lang="en-IN" dirty="0">
                <a:latin typeface="Cambria" pitchFamily="18" charset="0"/>
                <a:ea typeface="Cambria" pitchFamily="18" charset="0"/>
              </a:rPr>
              <a:t>   For more feedbacks and transaction proof </a:t>
            </a:r>
            <a:r>
              <a:rPr lang="en-US" dirty="0">
                <a:latin typeface="Cambria" pitchFamily="18" charset="0"/>
                <a:ea typeface="Cambria" pitchFamily="18" charset="0"/>
              </a:rPr>
              <a:t>check </a:t>
            </a:r>
            <a:r>
              <a:rPr lang="en-IN" dirty="0">
                <a:latin typeface="Cambria" pitchFamily="18" charset="0"/>
                <a:ea typeface="Cambria" pitchFamily="18" charset="0"/>
              </a:rPr>
              <a:t>our </a:t>
            </a:r>
            <a:r>
              <a:rPr lang="en-IN" dirty="0" err="1">
                <a:latin typeface="Cambria" pitchFamily="18" charset="0"/>
                <a:ea typeface="Cambria" pitchFamily="18" charset="0"/>
              </a:rPr>
              <a:t>instagram</a:t>
            </a:r>
            <a:r>
              <a:rPr lang="en-IN" dirty="0">
                <a:latin typeface="Cambria" pitchFamily="18" charset="0"/>
                <a:ea typeface="Cambria" pitchFamily="18" charset="0"/>
              </a:rPr>
              <a:t> page highlights</a:t>
            </a:r>
            <a:endParaRPr lang="zh-CN" altLang="en-US" dirty="0"/>
          </a:p>
          <a:p>
            <a:pPr marL="0" indent="0" algn="ctr">
              <a:buNone/>
            </a:pPr>
            <a:endParaRPr lang="zh-CN" altLang="en-US" dirty="0"/>
          </a:p>
          <a:p>
            <a:pPr marL="0" indent="0" algn="ctr">
              <a:buNone/>
            </a:pPr>
            <a:r>
              <a:rPr lang="en-US" altLang="en-US" dirty="0">
                <a:latin typeface="Cambria" pitchFamily="18" charset="0"/>
                <a:ea typeface="Cambria" pitchFamily="18" charset="0"/>
              </a:rPr>
              <a:t>Visit our website @ </a:t>
            </a:r>
            <a:endParaRPr lang="zh-CN" altLang="en-US" dirty="0"/>
          </a:p>
          <a:p>
            <a:pPr marL="0" indent="0" algn="ctr">
              <a:buNone/>
            </a:pPr>
            <a:r>
              <a:rPr lang="en-IN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http://www.tinyjobse.weebly.com/</a:t>
            </a:r>
            <a:r>
              <a:rPr lang="en-IN" dirty="0">
                <a:solidFill>
                  <a:srgbClr val="0070C0"/>
                </a:solidFill>
              </a:rPr>
              <a:t> </a:t>
            </a:r>
            <a:br>
              <a:rPr lang="en-IN" dirty="0">
                <a:solidFill>
                  <a:srgbClr val="0070C0"/>
                </a:solidFill>
              </a:rPr>
            </a:br>
            <a:r>
              <a:rPr lang="en-IN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https://www.tinyjobse.com/</a:t>
            </a:r>
            <a:endParaRPr lang="en-IN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en-IN" sz="4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THANK YOU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152</TotalTime>
  <Words>1191</Words>
  <Application>Microsoft Office PowerPoint</Application>
  <PresentationFormat>On-screen Show (4:3)</PresentationFormat>
  <Paragraphs>130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Batang</vt:lpstr>
      <vt:lpstr>Arial</vt:lpstr>
      <vt:lpstr>Calibri</vt:lpstr>
      <vt:lpstr>Cambria</vt:lpstr>
      <vt:lpstr>Garamond</vt:lpstr>
      <vt:lpstr>Wingdings</vt:lpstr>
      <vt:lpstr>Organic</vt:lpstr>
      <vt:lpstr>HARD WORK ALWAYS PAYS OFF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WHO CAN JOIN IN PROJECT?</vt:lpstr>
      <vt:lpstr>ABOUT THE PROJECT</vt:lpstr>
      <vt:lpstr>Important Note:</vt:lpstr>
      <vt:lpstr>4. CRYPTO TYPING</vt:lpstr>
      <vt:lpstr>Note: Crypto Typing</vt:lpstr>
      <vt:lpstr>5.MINNING </vt:lpstr>
      <vt:lpstr>PAYMENT DETAILS</vt:lpstr>
      <vt:lpstr>PowerPoint Presentation</vt:lpstr>
      <vt:lpstr>Payment withdraw proof</vt:lpstr>
      <vt:lpstr>PowerPoint Presentation</vt:lpstr>
      <vt:lpstr>Feedbacks  </vt:lpstr>
      <vt:lpstr>Live transaction proof and feedback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IUY</dc:title>
  <dc:creator>Windows User</dc:creator>
  <cp:lastModifiedBy>Hema Ambika Sridhar</cp:lastModifiedBy>
  <cp:revision>3</cp:revision>
  <dcterms:created xsi:type="dcterms:W3CDTF">2022-01-24T15:59:54Z</dcterms:created>
  <dcterms:modified xsi:type="dcterms:W3CDTF">2024-08-23T15:43:20Z</dcterms:modified>
</cp:coreProperties>
</file>